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10" r:id="rId3"/>
    <p:sldId id="651" r:id="rId5"/>
    <p:sldId id="654" r:id="rId6"/>
    <p:sldId id="266" r:id="rId7"/>
    <p:sldId id="655" r:id="rId8"/>
    <p:sldId id="65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2" autoAdjust="0"/>
    <p:restoredTop sz="93578" autoAdjust="0"/>
  </p:normalViewPr>
  <p:slideViewPr>
    <p:cSldViewPr snapToGrid="0">
      <p:cViewPr varScale="1">
        <p:scale>
          <a:sx n="158" d="100"/>
          <a:sy n="158" d="100"/>
        </p:scale>
        <p:origin x="-2240" y="-1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2110105" y="2286635"/>
            <a:ext cx="7736840" cy="24612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讲师的角色定位</a:t>
            </a:r>
            <a:endParaRPr lang="en-MY" altLang="ja-JP" sz="5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</a:t>
            </a:r>
            <a:r>
              <a:rPr lang="en-US" altLang="zh-CN" sz="28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-</a:t>
            </a:r>
            <a:r>
              <a:rPr lang="zh-CN" altLang="en-US" sz="28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</a:t>
            </a:r>
            <a:r>
              <a:rPr lang="ja-JP" altLang="en-US" sz="28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r>
              <a:rPr lang="zh-CN" altLang="en-US" sz="28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</a:t>
            </a:r>
            <a:r>
              <a:rPr lang="en-US" altLang="zh-CN" sz="28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GPS</a:t>
            </a:r>
            <a:endParaRPr lang="en-US" altLang="ja-JP" sz="28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ja-JP" sz="1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                      </a:t>
            </a:r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        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8589" y="260679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91680" y="-39888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29309"/>
            <a:ext cx="9185562" cy="6885708"/>
          </a:xfrm>
          <a:prstGeom prst="rect">
            <a:avLst/>
          </a:prstGeom>
        </p:spPr>
      </p:pic>
      <p:sp>
        <p:nvSpPr>
          <p:cNvPr id="9" name="矩形 7"/>
          <p:cNvSpPr/>
          <p:nvPr/>
        </p:nvSpPr>
        <p:spPr>
          <a:xfrm>
            <a:off x="1674867" y="-21019"/>
            <a:ext cx="6103153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4800" b="1" spc="9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r>
              <a:rPr lang="zh-CN" altLang="en-US" sz="4800" b="1" spc="9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</a:t>
            </a:r>
            <a:r>
              <a:rPr lang="en-US" altLang="zh-CN" sz="4800" b="1" spc="9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GPS</a:t>
            </a:r>
            <a:endParaRPr lang="en-US" altLang="zh-CN" sz="4800" b="1" spc="9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15" name="矩形 7"/>
          <p:cNvSpPr/>
          <p:nvPr/>
        </p:nvSpPr>
        <p:spPr>
          <a:xfrm>
            <a:off x="584611" y="2990708"/>
            <a:ext cx="8008319" cy="76944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4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培养人才</a:t>
            </a:r>
            <a:r>
              <a:rPr lang="en-US" altLang="ja-JP" sz="4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, </a:t>
            </a:r>
            <a:r>
              <a:rPr lang="ja-JP" altLang="en-US" sz="4400" b="1" spc="90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倍增团队</a:t>
            </a:r>
            <a:r>
              <a:rPr lang="zh-CN" altLang="en-US" sz="4400" b="1" spc="900" dirty="0">
                <a:ln w="0">
                  <a:noFill/>
                </a:ln>
                <a:solidFill>
                  <a:srgbClr val="FF00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        </a:t>
            </a:r>
            <a:r>
              <a:rPr lang="zh-CN" altLang="en-US" sz="44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</a:t>
            </a:r>
            <a:endParaRPr lang="en-MY" altLang="ja-JP" sz="4400" b="1" spc="900" dirty="0">
              <a:ln w="0">
                <a:noFill/>
              </a:ln>
              <a:solidFill>
                <a:srgbClr val="FF0000"/>
              </a:solidFill>
              <a:effectLst>
                <a:outerShdw blurRad="101600" dist="63500" dir="2700000" algn="tl">
                  <a:srgbClr val="000000">
                    <a:alpha val="50000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11" name="矩形 7"/>
          <p:cNvSpPr/>
          <p:nvPr/>
        </p:nvSpPr>
        <p:spPr>
          <a:xfrm>
            <a:off x="3216530" y="843410"/>
            <a:ext cx="4170859" cy="204671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1.</a:t>
            </a:r>
            <a:r>
              <a:rPr lang="ja-JP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分享者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2.</a:t>
            </a:r>
            <a:r>
              <a:rPr lang="ja-JP" altLang="en-US" sz="2800" b="1" spc="900" dirty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3.</a:t>
            </a:r>
            <a:r>
              <a:rPr lang="ja-JP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教练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4.</a:t>
            </a:r>
            <a:r>
              <a:rPr lang="ja-JP" altLang="en-MY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激励</a:t>
            </a:r>
            <a:r>
              <a:rPr lang="ja-JP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大师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14" name="矩形 7"/>
          <p:cNvSpPr/>
          <p:nvPr/>
        </p:nvSpPr>
        <p:spPr>
          <a:xfrm>
            <a:off x="518215" y="1119282"/>
            <a:ext cx="1816466" cy="90794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</a:t>
            </a:r>
            <a:r>
              <a:rPr lang="ja-JP" altLang="en-US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超过</a:t>
            </a:r>
            <a:endParaRPr lang="en-MY" altLang="ja-JP" sz="2400" b="1" spc="9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10</a:t>
            </a:r>
            <a:r>
              <a:rPr lang="ja-JP" altLang="en-US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课程</a:t>
            </a:r>
            <a:endParaRPr lang="en-MY" altLang="ja-JP" sz="2400" b="1" spc="9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09"/>
            <a:ext cx="9185562" cy="6885708"/>
          </a:xfrm>
          <a:prstGeom prst="rect">
            <a:avLst/>
          </a:prstGeom>
        </p:spPr>
      </p:pic>
      <p:sp>
        <p:nvSpPr>
          <p:cNvPr id="11" name="矩形 7"/>
          <p:cNvSpPr/>
          <p:nvPr/>
        </p:nvSpPr>
        <p:spPr>
          <a:xfrm>
            <a:off x="2222338" y="1463841"/>
            <a:ext cx="6512540" cy="255454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1</a:t>
            </a:r>
            <a:r>
              <a:rPr lang="en-MY" altLang="ja-JP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.</a:t>
            </a:r>
            <a:r>
              <a:rPr lang="zh-CN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讲师的角色定位</a:t>
            </a:r>
            <a:endParaRPr lang="en-US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2.</a:t>
            </a:r>
            <a:r>
              <a:rPr lang="zh-CN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成功讲师的技巧</a:t>
            </a: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1.2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MY" altLang="ja-JP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3.</a:t>
            </a:r>
            <a:r>
              <a:rPr lang="zh-CN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成功讲师</a:t>
            </a:r>
            <a:r>
              <a:rPr lang="ja-JP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秘诀</a:t>
            </a: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1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4.</a:t>
            </a:r>
            <a:r>
              <a:rPr lang="zh-CN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成功讲师</a:t>
            </a:r>
            <a:r>
              <a:rPr lang="ja-JP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秘诀</a:t>
            </a: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2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5</a:t>
            </a:r>
            <a:r>
              <a:rPr lang="en-MY" altLang="ja-JP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.</a:t>
            </a:r>
            <a:r>
              <a:rPr lang="zh-CN" altLang="en-US" sz="2800" b="1" spc="900" dirty="0">
                <a:ln w="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讲师评论系统 </a:t>
            </a:r>
            <a:endParaRPr lang="en-MY" altLang="ja-JP" sz="2800" b="1" spc="900" dirty="0">
              <a:ln w="0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14" name="矩形 7"/>
          <p:cNvSpPr/>
          <p:nvPr/>
        </p:nvSpPr>
        <p:spPr>
          <a:xfrm>
            <a:off x="518215" y="1119282"/>
            <a:ext cx="1816466" cy="90794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</a:t>
            </a:r>
            <a:r>
              <a:rPr lang="ja-JP" altLang="en-US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超过</a:t>
            </a:r>
            <a:endParaRPr lang="en-MY" altLang="ja-JP" sz="2400" b="1" spc="9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10</a:t>
            </a:r>
            <a:r>
              <a:rPr lang="ja-JP" altLang="en-US" sz="2400" b="1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课程</a:t>
            </a:r>
            <a:endParaRPr lang="en-MY" altLang="ja-JP" sz="2400" b="1" spc="9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10" name="矩形 7"/>
          <p:cNvSpPr/>
          <p:nvPr/>
        </p:nvSpPr>
        <p:spPr>
          <a:xfrm>
            <a:off x="1775185" y="659236"/>
            <a:ext cx="5876451" cy="52322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2800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r>
              <a:rPr lang="zh-CN" altLang="en-US" sz="2800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：</a:t>
            </a:r>
            <a:r>
              <a:rPr lang="ja-JP" altLang="en-US" sz="2800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掌握讲师技巧</a:t>
            </a:r>
            <a:r>
              <a:rPr lang="zh-CN" altLang="en-US" sz="2800" spc="9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：</a:t>
            </a:r>
            <a:r>
              <a:rPr lang="zh-CN" altLang="en-US" sz="2800" spc="900" dirty="0">
                <a:ln w="0">
                  <a:noFill/>
                </a:ln>
                <a:solidFill>
                  <a:srgbClr val="FF00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      </a:t>
            </a:r>
            <a:r>
              <a:rPr lang="zh-CN" altLang="en-US" sz="2800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01600" dist="63500" dir="2700000" algn="tl">
                    <a:srgbClr val="000000">
                      <a:alpha val="50000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</a:t>
            </a:r>
            <a:endParaRPr lang="en-MY" altLang="ja-JP" sz="2800" spc="900" dirty="0">
              <a:ln w="0">
                <a:noFill/>
              </a:ln>
              <a:solidFill>
                <a:srgbClr val="FF0000"/>
              </a:solidFill>
              <a:effectLst>
                <a:outerShdw blurRad="101600" dist="63500" dir="2700000" algn="tl">
                  <a:srgbClr val="000000">
                    <a:alpha val="50000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1674867" y="-21019"/>
            <a:ext cx="6103153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4800" b="1" spc="9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r>
              <a:rPr lang="zh-CN" altLang="en-US" sz="4800" b="1" spc="9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</a:t>
            </a:r>
            <a:r>
              <a:rPr lang="en-US" altLang="zh-CN" sz="4800" b="1" spc="9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GPS</a:t>
            </a:r>
            <a:endParaRPr lang="en-US" altLang="zh-CN" sz="4800" b="1" spc="9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2997" y="826234"/>
            <a:ext cx="7292381" cy="393954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一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 </a:t>
            </a:r>
            <a:r>
              <a:rPr lang="en-US" altLang="zh-CN" sz="3600" b="1" dirty="0" err="1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iTea</a:t>
            </a:r>
            <a:r>
              <a:rPr lang="en-US" altLang="zh-CN" sz="3600" b="1" spc="900" dirty="0" err="1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m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讲师的角色定位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1.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事业专业的形象塑造者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2.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营养免疫学的传播者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3.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快乐人生的工程师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4.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伙伴的导师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5.</a:t>
            </a:r>
            <a:r>
              <a:rPr lang="en-US" altLang="ja-JP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iTea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m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事业的发言人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讲师的角色定位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-12033" y="879523"/>
            <a:ext cx="9241790" cy="341503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二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讲师的重要性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   1.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以讲台的服务引荐新朋友</a:t>
            </a:r>
            <a:endParaRPr lang="en-MY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    </a:t>
            </a: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2.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以专业的实力传播营养免疫学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   3.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以成功的经验训练</a:t>
            </a:r>
            <a:r>
              <a:rPr lang="ja-JP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创业家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伙伴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   4.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以忠诚的信心维护</a:t>
            </a:r>
            <a:r>
              <a:rPr lang="en-US" altLang="zh-CN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iTea</a:t>
            </a:r>
            <a:r>
              <a:rPr lang="en-US" altLang="zh-CN" sz="2800" b="1" spc="9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m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企业形象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   5.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以实际的行动开拓</a:t>
            </a:r>
            <a:r>
              <a:rPr lang="en-US" altLang="zh-CN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iTea</a:t>
            </a:r>
            <a:r>
              <a:rPr lang="en-US" altLang="zh-CN" sz="2800" b="1" spc="9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m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事业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讲师的角色定位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17119" y="876394"/>
            <a:ext cx="8018542" cy="3970318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讲师与我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1.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学</a:t>
            </a: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做</a:t>
            </a: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教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2.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不断学习</a:t>
            </a: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,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不断成长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3.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领导权的获得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4.</a:t>
            </a:r>
            <a:r>
              <a:rPr lang="en-US" altLang="ja-JP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iTea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m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事业成功必备的条件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5.</a:t>
            </a:r>
            <a:r>
              <a:rPr lang="en-US" altLang="ja-JP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iTea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m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专业</a:t>
            </a:r>
            <a:r>
              <a:rPr lang="ja-JP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创业家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讲师的角色定位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530</Words>
  <Application>WPS Presentation</Application>
  <PresentationFormat>On-screen Show (4:3)</PresentationFormat>
  <Paragraphs>58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SimSun</vt:lpstr>
      <vt:lpstr>Wingdings</vt:lpstr>
      <vt:lpstr>仓耳渔阳体 W03</vt:lpstr>
      <vt:lpstr>Yuanti SC</vt:lpstr>
      <vt:lpstr>Yuppy SC</vt:lpstr>
      <vt:lpstr>Yuanti TC</vt:lpstr>
      <vt:lpstr>Heiti TC Light</vt:lpstr>
      <vt:lpstr>STXihei</vt:lpstr>
      <vt:lpstr>Yuanti SC</vt:lpstr>
      <vt:lpstr>Calibri</vt:lpstr>
      <vt:lpstr>Microsoft YaHei</vt:lpstr>
      <vt:lpstr>Arial Unicode MS</vt:lpstr>
      <vt:lpstr>Calibri Light</vt:lpstr>
      <vt:lpstr>Microsoft JhengHei UI</vt:lpstr>
      <vt:lpstr>Segoe Print</vt:lpstr>
      <vt:lpstr>Yu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37</cp:revision>
  <cp:lastPrinted>2020-12-14T06:57:00Z</cp:lastPrinted>
  <dcterms:created xsi:type="dcterms:W3CDTF">2020-12-06T12:45:00Z</dcterms:created>
  <dcterms:modified xsi:type="dcterms:W3CDTF">2021-10-17T14:35:39Z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6A9BA238BD8045D59EBD2AD3D8C0F5BB</vt:lpwstr>
  </property>
  <property fmtid="{D5CDD505-2E9C-101B-9397-08002B2CF9AE}" pid="3" name="KSOProductBuildVer">
    <vt:lpwstr>1033-11.2.0.10323</vt:lpwstr>
  </property>
</Properties>
</file>