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58" r:id="rId3"/>
    <p:sldId id="667" r:id="rId5"/>
    <p:sldId id="670" r:id="rId6"/>
    <p:sldId id="671" r:id="rId7"/>
    <p:sldId id="668" r:id="rId8"/>
    <p:sldId id="659" r:id="rId9"/>
    <p:sldId id="672" r:id="rId10"/>
    <p:sldId id="663" r:id="rId11"/>
    <p:sldId id="673" r:id="rId12"/>
    <p:sldId id="676" r:id="rId13"/>
    <p:sldId id="6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955" autoAdjust="0"/>
    <p:restoredTop sz="93578" autoAdjust="0"/>
  </p:normalViewPr>
  <p:slideViewPr>
    <p:cSldViewPr snapToGrid="0">
      <p:cViewPr varScale="1">
        <p:scale>
          <a:sx n="68" d="100"/>
          <a:sy n="68" d="100"/>
        </p:scale>
        <p:origin x="97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10" y="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CD449-C82B-4148-9C94-F918E75C4C98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78EE2-C0A5-4B33-BEAA-23DE89550910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/>
          <p:cNvSpPr/>
          <p:nvPr/>
        </p:nvSpPr>
        <p:spPr>
          <a:xfrm>
            <a:off x="1908994" y="2194664"/>
            <a:ext cx="7552047" cy="9233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</a:t>
            </a:r>
            <a:r>
              <a:rPr lang="ja-JP" altLang="en-US" sz="5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的技巧</a:t>
            </a:r>
            <a:r>
              <a:rPr lang="zh-CN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（</a:t>
            </a:r>
            <a:r>
              <a:rPr lang="en-US" altLang="zh-CN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1</a:t>
            </a:r>
            <a:r>
              <a:rPr lang="zh-CN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）</a:t>
            </a:r>
            <a:r>
              <a:rPr lang="en-US" altLang="ja-JP" sz="1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             </a:t>
            </a:r>
            <a:r>
              <a:rPr lang="zh-CN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</a:t>
            </a:r>
            <a:endParaRPr lang="en-US" altLang="zh-CN" sz="36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" y="325113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17170" y="1113044"/>
            <a:ext cx="9052560" cy="469265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一</a:t>
            </a:r>
            <a:r>
              <a:rPr lang="en-US" altLang="ja-JP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 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如何克服恐惧的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8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个动作 ：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 marL="742950" indent="-742950">
              <a:buAutoNum type="ea1ChsPeriod"/>
            </a:pP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1.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恐惧是自然的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把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恐惧变成动力</a:t>
            </a:r>
            <a:endParaRPr lang="en-US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-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自我操练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+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视觉化演练是最好的方法</a:t>
            </a: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endParaRPr lang="en-US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2.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深呼吸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MY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</a:t>
            </a: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17170" y="1113044"/>
            <a:ext cx="8139430" cy="419989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一</a:t>
            </a:r>
            <a:r>
              <a:rPr lang="en-US" altLang="ja-JP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 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如何克服恐惧的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8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个动作 ：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 marL="742950" indent="-742950">
              <a:buAutoNum type="ea1ChsPeriod"/>
            </a:pP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3.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喝一点水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endParaRPr lang="en-MY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4.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不要饿肚子也不要吃太饱</a:t>
            </a:r>
            <a:endParaRPr lang="en-MY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2668" y="1113043"/>
            <a:ext cx="8218917" cy="4154984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一</a:t>
            </a:r>
            <a:r>
              <a:rPr lang="en-US" altLang="ja-JP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 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如何克服恐惧的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8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个动作 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US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5.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潜意识的力量</a:t>
            </a:r>
            <a:endParaRPr lang="en-MY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US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6.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在观众里找到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“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朋友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”</a:t>
            </a:r>
            <a:endParaRPr lang="en-MY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851" y="2233246"/>
            <a:ext cx="3384844" cy="218671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2" y="1149874"/>
            <a:ext cx="8943975" cy="481584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一</a:t>
            </a:r>
            <a:r>
              <a:rPr lang="en-US" altLang="ja-JP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 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如何克服恐惧的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8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个动作 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US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7.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自创自己的正定钥匙</a:t>
            </a:r>
            <a:endParaRPr lang="en-US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endParaRPr lang="en-MY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endParaRPr lang="en-MY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8.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保持专注</a:t>
            </a: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-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让观众感觉你的一点点脆弱</a:t>
            </a:r>
            <a:endParaRPr lang="en-US" altLang="zh-CN" sz="20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2668" y="1113043"/>
            <a:ext cx="4939173" cy="2062103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二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课程的预备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：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	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3504" y="1765560"/>
            <a:ext cx="5311140" cy="341503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	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事先研究课程</a:t>
            </a:r>
            <a:endParaRPr lang="zh-CN" altLang="en-US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endParaRPr lang="en-MY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2.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找出课程的逻辑主轴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	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2668" y="1113043"/>
            <a:ext cx="4939173" cy="135421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二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课程的预备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：</a:t>
            </a:r>
            <a:endParaRPr lang="en-MY" altLang="zh-CN" sz="3600" b="1" spc="900" dirty="0">
              <a:ln w="9525">
                <a:noFill/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065" y="2263261"/>
            <a:ext cx="7017385" cy="418465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TC" panose="02010600040101010101" pitchFamily="2" charset="-120"/>
                <a:ea typeface="Yuanti TC" panose="02010600040101010101" pitchFamily="2" charset="-120"/>
              </a:rPr>
              <a:t>3.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TC" panose="02010600040101010101" pitchFamily="2" charset="-120"/>
                <a:ea typeface="Yuanti TC" panose="02010600040101010101" pitchFamily="2" charset="-120"/>
              </a:rPr>
              <a:t>花时间操练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TC" panose="02010600040101010101" pitchFamily="2" charset="-120"/>
                <a:ea typeface="Yuanti TC" panose="02010600040101010101" pitchFamily="2" charset="-120"/>
              </a:rPr>
              <a:t>（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TC" panose="02010600040101010101" pitchFamily="2" charset="-120"/>
                <a:ea typeface="Yuanti TC" panose="02010600040101010101" pitchFamily="2" charset="-120"/>
              </a:rPr>
              <a:t>车上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TC" panose="02010600040101010101" pitchFamily="2" charset="-120"/>
                <a:ea typeface="Yuanti TC" panose="02010600040101010101" pitchFamily="2" charset="-120"/>
              </a:rPr>
              <a:t>，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TC" panose="02010600040101010101" pitchFamily="2" charset="-120"/>
                <a:ea typeface="Yuanti TC" panose="02010600040101010101" pitchFamily="2" charset="-120"/>
              </a:rPr>
              <a:t>镜子前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TC" panose="02010600040101010101" pitchFamily="2" charset="-120"/>
                <a:ea typeface="Yuanti TC" panose="02010600040101010101" pitchFamily="2" charset="-120"/>
              </a:rPr>
              <a:t>）</a:t>
            </a:r>
            <a:endParaRPr lang="en-US" altLang="zh-CN" sz="2800" b="1" spc="900" dirty="0">
              <a:ln w="9525">
                <a:noFill/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endParaRPr lang="en-US" altLang="zh-CN" sz="2800" b="1" spc="900" dirty="0">
              <a:ln w="9525">
                <a:noFill/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TC" panose="02010600040101010101" pitchFamily="2" charset="-120"/>
                <a:ea typeface="Yuanti TC" panose="02010600040101010101" pitchFamily="2" charset="-120"/>
              </a:rPr>
              <a:t>4.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TC" panose="02010600040101010101" pitchFamily="2" charset="-120"/>
                <a:ea typeface="Yuanti TC" panose="02010600040101010101" pitchFamily="2" charset="-120"/>
              </a:rPr>
              <a:t>视觉化演练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TC" panose="02010600040101010101" pitchFamily="2" charset="-120"/>
              <a:ea typeface="Yuanti TC" panose="02010600040101010101" pitchFamily="2" charset="-120"/>
            </a:endParaRPr>
          </a:p>
          <a:p>
            <a:pPr>
              <a:spcBef>
                <a:spcPts val="1200"/>
              </a:spcBef>
            </a:pP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TC" panose="02010600040101010101" pitchFamily="2" charset="-120"/>
              <a:ea typeface="Yuanti TC" panose="02010600040101010101" pitchFamily="2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5.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全力以赴</a:t>
            </a: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-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当每一场演讲为最后一场</a:t>
            </a:r>
            <a:endParaRPr lang="en-US" altLang="ja-JP" sz="20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ja-JP" sz="2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           “</a:t>
            </a:r>
            <a:r>
              <a:rPr lang="ja-JP" altLang="en-US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用生命分享</a:t>
            </a:r>
            <a:r>
              <a:rPr lang="en-US" altLang="ja-JP" sz="2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”</a:t>
            </a:r>
            <a:endParaRPr lang="en-MY" altLang="ja-JP" sz="20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275590" y="1193165"/>
            <a:ext cx="10127615" cy="51231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三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会场气氛的掌握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1.</a:t>
            </a:r>
            <a:r>
              <a:rPr lang="ja-JP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眼神：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勇于面对学员</a:t>
            </a:r>
            <a:r>
              <a:rPr lang="ja-JP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，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眼观四方，</a:t>
            </a: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    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注视特定学员</a:t>
            </a:r>
            <a:endParaRPr lang="en-MY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2.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音调：合乎情感，速度略快，重点提示</a:t>
            </a: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3.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语气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：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自信肯定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，</a:t>
            </a:r>
            <a:endParaRPr lang="ja-JP" altLang="en-US" sz="2400" b="1" spc="90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ja-JP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		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“我”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与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“你”，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忌口头禅</a:t>
            </a:r>
            <a:endParaRPr lang="en-MY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45168" y="1120553"/>
            <a:ext cx="8696611" cy="4385816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三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会场气氛的掌握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ja-JP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4.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姿势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：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自然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，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自行</a:t>
            </a:r>
            <a:r>
              <a:rPr lang="en-US" altLang="ja-JP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,3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种要避免的姿势</a:t>
            </a: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5.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手势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：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配合形态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，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善用肢体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，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忌手势重复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忌</a:t>
            </a: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     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-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“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给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”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的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手势</a:t>
            </a:r>
            <a:endParaRPr lang="en-US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ja-JP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      - 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“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演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”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的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手势</a:t>
            </a:r>
            <a:endParaRPr lang="en-US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ja-JP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      - 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“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劈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”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的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手势</a:t>
            </a: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51848" y="1102138"/>
            <a:ext cx="5846472" cy="124649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三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会场气氛的掌握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5.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手势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：</a:t>
            </a: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221" y="2377516"/>
            <a:ext cx="2138485" cy="12243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686" y="2377516"/>
            <a:ext cx="2063250" cy="12358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453" y="2382690"/>
            <a:ext cx="2121877" cy="121914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866420" y="3945989"/>
            <a:ext cx="1156086" cy="46166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84%</a:t>
            </a: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49124" y="3990424"/>
            <a:ext cx="1144865" cy="46166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52%</a:t>
            </a: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48958" y="3990423"/>
            <a:ext cx="1152880" cy="46166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28%</a:t>
            </a: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8808" y="1130078"/>
            <a:ext cx="8696611" cy="3000821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三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会场气氛的掌握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Aft>
                <a:spcPts val="1200"/>
              </a:spcAft>
            </a:pP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6.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板书</a:t>
            </a:r>
            <a:r>
              <a:rPr lang="ja-JP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：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白板笔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，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少擦白板，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投影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，字距工整</a:t>
            </a:r>
            <a:endParaRPr lang="en-MY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7.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时间控制</a:t>
            </a:r>
            <a:r>
              <a:rPr lang="ja-JP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：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拟定纲目</a:t>
            </a:r>
            <a:r>
              <a:rPr lang="ja-JP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，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时间掌握，准时结束</a:t>
            </a: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783</Words>
  <Application>WPS Presentation</Application>
  <PresentationFormat>On-screen Show (4:3)</PresentationFormat>
  <Paragraphs>115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9" baseType="lpstr">
      <vt:lpstr>Arial</vt:lpstr>
      <vt:lpstr>SimSun</vt:lpstr>
      <vt:lpstr>Wingdings</vt:lpstr>
      <vt:lpstr>Yuanti SC</vt:lpstr>
      <vt:lpstr>Yuppy SC</vt:lpstr>
      <vt:lpstr>Yuanti TC</vt:lpstr>
      <vt:lpstr>Heiti TC Light</vt:lpstr>
      <vt:lpstr>STXihei</vt:lpstr>
      <vt:lpstr>Yuanti SC</vt:lpstr>
      <vt:lpstr>Segoe Print</vt:lpstr>
      <vt:lpstr>Calibri</vt:lpstr>
      <vt:lpstr>Microsoft YaHei</vt:lpstr>
      <vt:lpstr>Arial Unicode MS</vt:lpstr>
      <vt:lpstr>Calibri Light</vt:lpstr>
      <vt:lpstr>Microsoft JhengHei UI</vt:lpstr>
      <vt:lpstr>Yu Gothic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KUNYI</cp:lastModifiedBy>
  <cp:revision>63</cp:revision>
  <cp:lastPrinted>2020-12-14T06:57:00Z</cp:lastPrinted>
  <dcterms:created xsi:type="dcterms:W3CDTF">2020-12-06T12:45:00Z</dcterms:created>
  <dcterms:modified xsi:type="dcterms:W3CDTF">2021-10-17T14:41:59Z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27A7495211C54946BB17FE3A2D359577</vt:lpwstr>
  </property>
  <property fmtid="{D5CDD505-2E9C-101B-9397-08002B2CF9AE}" pid="3" name="KSOProductBuildVer">
    <vt:lpwstr>1033-11.2.0.10323</vt:lpwstr>
  </property>
</Properties>
</file>