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58" r:id="rId3"/>
    <p:sldId id="660" r:id="rId5"/>
    <p:sldId id="664" r:id="rId6"/>
    <p:sldId id="675" r:id="rId7"/>
    <p:sldId id="66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955" autoAdjust="0"/>
    <p:restoredTop sz="93578" autoAdjust="0"/>
  </p:normalViewPr>
  <p:slideViewPr>
    <p:cSldViewPr snapToGrid="0">
      <p:cViewPr varScale="1">
        <p:scale>
          <a:sx n="68" d="100"/>
          <a:sy n="68" d="100"/>
        </p:scale>
        <p:origin x="97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10" y="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CD449-C82B-4148-9C94-F918E75C4C98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78EE2-C0A5-4B33-BEAA-23DE89550910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7" name="矩形 7"/>
          <p:cNvSpPr/>
          <p:nvPr/>
        </p:nvSpPr>
        <p:spPr>
          <a:xfrm>
            <a:off x="1766754" y="2213079"/>
            <a:ext cx="7552047" cy="9233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</a:t>
            </a:r>
            <a:r>
              <a:rPr lang="ja-JP" altLang="en-US" sz="5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的技巧</a:t>
            </a:r>
            <a:r>
              <a:rPr lang="zh-CN" altLang="en-US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（</a:t>
            </a:r>
            <a:r>
              <a:rPr lang="en-US" altLang="zh-CN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2</a:t>
            </a:r>
            <a:r>
              <a:rPr lang="zh-CN" altLang="en-US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）</a:t>
            </a:r>
            <a:r>
              <a:rPr lang="en-US" altLang="ja-JP" sz="1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             </a:t>
            </a:r>
            <a:r>
              <a:rPr lang="zh-CN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</a:t>
            </a:r>
            <a:endParaRPr lang="en-US" altLang="zh-CN" sz="36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52668" y="1113043"/>
            <a:ext cx="6606540" cy="479996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四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引人入胜的开场白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1.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开场白的重要性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2.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开场白的形态</a:t>
            </a:r>
            <a:r>
              <a:rPr lang="ja-JP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endParaRPr lang="ja-JP" altLang="en-US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开宗明义法</a:t>
            </a:r>
            <a:endParaRPr lang="en-US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小故事比喻法</a:t>
            </a:r>
            <a:endParaRPr lang="zh-CN" altLang="en-US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自我解嘲法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祝福问候法</a:t>
            </a:r>
            <a:endParaRPr lang="zh-CN" altLang="en-US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自问自答法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51848" y="1102138"/>
            <a:ext cx="8319770" cy="423100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五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内容的重要性 </a:t>
            </a:r>
            <a:r>
              <a:rPr lang="ja-JP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endParaRPr lang="en-US" altLang="zh-CN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1.</a:t>
            </a:r>
            <a:r>
              <a:rPr lang="zh-CN" altLang="en-US" sz="2800" b="1" spc="900" dirty="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忠于</a:t>
            </a:r>
            <a:r>
              <a:rPr lang="ja-JP" altLang="en-US" sz="2800" b="1" spc="90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内容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：不可离题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不要死背讲稿</a:t>
            </a:r>
            <a:endParaRPr lang="en-MY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lnSpc>
                <a:spcPct val="150000"/>
              </a:lnSpc>
              <a:spcBef>
                <a:spcPts val="1800"/>
              </a:spcBef>
            </a:pPr>
            <a:endParaRPr lang="en-US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2.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重点提醒：背重点就好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endParaRPr lang="en-MY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 </a:t>
            </a: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重点要重复提醒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endParaRPr lang="en-MY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  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用不同的角度重复三次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51848" y="1102138"/>
            <a:ext cx="8061822" cy="4119076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五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内容的重要性 ：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3.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视觉</a:t>
            </a:r>
            <a:r>
              <a:rPr lang="ja-JP" altLang="en-US" sz="2800" b="1" spc="90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内容</a:t>
            </a:r>
            <a:r>
              <a:rPr lang="zh-CN" altLang="en-US" sz="2800" b="1" spc="900" dirty="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：</a:t>
            </a:r>
            <a:r>
              <a:rPr lang="ja-JP" altLang="en-US" sz="2800" b="1" spc="90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幻灯片</a:t>
            </a:r>
            <a:r>
              <a:rPr lang="zh-CN" altLang="en-US" sz="2800" b="1" spc="900" dirty="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，</a:t>
            </a:r>
            <a:r>
              <a:rPr lang="ja-JP" altLang="en-US" sz="2800" b="1" spc="90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照片</a:t>
            </a:r>
            <a:r>
              <a:rPr lang="zh-CN" altLang="en-US" sz="2800" b="1" spc="900" dirty="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，</a:t>
            </a:r>
            <a:r>
              <a:rPr lang="ja-JP" altLang="en-US" sz="2800" b="1" spc="90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视频</a:t>
            </a:r>
            <a:r>
              <a:rPr lang="zh-CN" altLang="en-US" sz="2800" b="1" spc="900" dirty="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，</a:t>
            </a:r>
            <a:endParaRPr lang="en-MY" altLang="zh-CN" sz="28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  <a:p>
            <a:pPr>
              <a:spcBef>
                <a:spcPts val="1000"/>
              </a:spcBef>
              <a:spcAft>
                <a:spcPts val="600"/>
              </a:spcAft>
            </a:pPr>
            <a:endParaRPr lang="en-US" altLang="zh-CN" sz="28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US" altLang="zh-CN" sz="2800" b="1" spc="900" dirty="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4.</a:t>
            </a:r>
            <a:r>
              <a:rPr lang="zh-CN" altLang="en-US" sz="2800" b="1" spc="900" dirty="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控制时间：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不可拖延</a:t>
            </a:r>
            <a:r>
              <a:rPr lang="zh-CN" altLang="en-US" sz="2800" b="1" spc="900" dirty="0">
                <a:ln w="10160">
                  <a:noFill/>
                  <a:prstDash val="solid"/>
                </a:ln>
                <a:solidFill>
                  <a:srgbClr val="FFFFFF"/>
                </a:solidFill>
                <a:ea typeface="Yuanti SC" panose="02010600040101010101"/>
              </a:rPr>
              <a:t>时间</a:t>
            </a:r>
            <a:endParaRPr lang="en-MY" altLang="zh-CN" sz="28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  <a:p>
            <a:pPr>
              <a:spcBef>
                <a:spcPts val="1000"/>
              </a:spcBef>
              <a:spcAft>
                <a:spcPts val="600"/>
              </a:spcAft>
            </a:pPr>
            <a:endParaRPr lang="en-US" altLang="zh-CN" sz="28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US" altLang="ja-JP" sz="2800" b="1" spc="90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5.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多讲故事</a:t>
            </a: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: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好的故事最容易打动人心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434353" y="2497026"/>
            <a:ext cx="4073525" cy="323024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endParaRPr lang="en-US" altLang="zh-CN" sz="28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1.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温暖观众的心领</a:t>
            </a:r>
            <a:endParaRPr lang="en-US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2.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启发观众的共鸣</a:t>
            </a:r>
            <a:endParaRPr lang="en-US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3.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激励观众的幻想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US" altLang="zh-CN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4.</a:t>
            </a:r>
            <a:r>
              <a:rPr lang="ja-JP" altLang="en-US" sz="28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推动观众的行动</a:t>
            </a:r>
            <a:endParaRPr lang="en-US" altLang="zh-CN" sz="28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成功讲师的技巧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6664" y="1113044"/>
            <a:ext cx="8016938" cy="236988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六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闭幕的重要性 ：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en-US" altLang="zh-CN" sz="28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“</a:t>
            </a:r>
            <a:r>
              <a:rPr lang="ja-JP" altLang="en-US" sz="28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闭幕是演讲非常重要的部分因为</a:t>
            </a:r>
            <a:r>
              <a:rPr lang="en-US" altLang="ja-JP" sz="28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”</a:t>
            </a:r>
            <a:endParaRPr lang="en-MY" altLang="ja-JP" sz="28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ja-JP" altLang="en-US" sz="28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对观众而言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28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闭幕留下最深刻印象</a:t>
            </a:r>
            <a:endParaRPr lang="en-US" altLang="ja-JP" sz="28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endParaRPr lang="en-US" altLang="zh-CN" sz="28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385</Words>
  <Application>WPS Presentation</Application>
  <PresentationFormat>On-screen Show (4:3)</PresentationFormat>
  <Paragraphs>47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23" baseType="lpstr">
      <vt:lpstr>Arial</vt:lpstr>
      <vt:lpstr>SimSun</vt:lpstr>
      <vt:lpstr>Wingdings</vt:lpstr>
      <vt:lpstr>Yuanti SC</vt:lpstr>
      <vt:lpstr>Yuppy SC</vt:lpstr>
      <vt:lpstr>Yuanti TC</vt:lpstr>
      <vt:lpstr>Heiti TC Light</vt:lpstr>
      <vt:lpstr>STXihei</vt:lpstr>
      <vt:lpstr>Yuanti SC</vt:lpstr>
      <vt:lpstr>Segoe Print</vt:lpstr>
      <vt:lpstr>Calibri</vt:lpstr>
      <vt:lpstr>Microsoft YaHei</vt:lpstr>
      <vt:lpstr>Arial Unicode MS</vt:lpstr>
      <vt:lpstr>Calibri Light</vt:lpstr>
      <vt:lpstr>Microsoft JhengHei UI</vt:lpstr>
      <vt:lpstr>等线</vt:lpstr>
      <vt:lpstr>Yu Gothic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Koh</dc:creator>
  <cp:lastModifiedBy>KUNYI</cp:lastModifiedBy>
  <cp:revision>61</cp:revision>
  <cp:lastPrinted>2020-12-14T06:57:00Z</cp:lastPrinted>
  <dcterms:created xsi:type="dcterms:W3CDTF">2020-12-06T12:45:00Z</dcterms:created>
  <dcterms:modified xsi:type="dcterms:W3CDTF">2021-10-17T14:43:42Z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A93FB5743CFD4E86B97856343C672D6A</vt:lpwstr>
  </property>
  <property fmtid="{D5CDD505-2E9C-101B-9397-08002B2CF9AE}" pid="3" name="KSOProductBuildVer">
    <vt:lpwstr>1033-11.2.0.10323</vt:lpwstr>
  </property>
</Properties>
</file>