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63"/>
    <p:restoredTop sz="91223" autoAdjust="0"/>
  </p:normalViewPr>
  <p:slideViewPr>
    <p:cSldViewPr snapToGrid="0" snapToObjects="1">
      <p:cViewPr>
        <p:scale>
          <a:sx n="118" d="100"/>
          <a:sy n="118" d="100"/>
        </p:scale>
        <p:origin x="-1192" y="2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70FAD-10F9-6B46-BECB-2F303A08CD4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1991C-2EF3-9849-AFD3-DC048B418A5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2" name="Picture 1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238"/>
          </a:xfrm>
          <a:prstGeom prst="rect">
            <a:avLst/>
          </a:prstGeom>
        </p:spPr>
      </p:pic>
      <p:pic>
        <p:nvPicPr>
          <p:cNvPr id="3" name="Picture 2" descr="IMG_1376.PNG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005" y="826566"/>
            <a:ext cx="4536880" cy="55864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WPS Presentation</Application>
  <PresentationFormat>如螢幕大小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KUNYI</cp:lastModifiedBy>
  <cp:revision>5</cp:revision>
  <dcterms:created xsi:type="dcterms:W3CDTF">2016-08-01T12:30:00Z</dcterms:created>
  <dcterms:modified xsi:type="dcterms:W3CDTF">2021-10-17T14:48:11Z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AF6D68B9EE84488CBF0F634EA00EBA6E</vt:lpwstr>
  </property>
  <property fmtid="{D5CDD505-2E9C-101B-9397-08002B2CF9AE}" pid="3" name="KSOProductBuildVer">
    <vt:lpwstr>1033-11.2.0.10323</vt:lpwstr>
  </property>
</Properties>
</file>