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530" r:id="rId3"/>
    <p:sldId id="531" r:id="rId5"/>
    <p:sldId id="532" r:id="rId6"/>
    <p:sldId id="533" r:id="rId7"/>
    <p:sldId id="534" r:id="rId8"/>
    <p:sldId id="535" r:id="rId9"/>
    <p:sldId id="536" r:id="rId10"/>
    <p:sldId id="537" r:id="rId11"/>
    <p:sldId id="538" r:id="rId12"/>
    <p:sldId id="53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58" autoAdjust="0"/>
    <p:restoredTop sz="94653"/>
  </p:normalViewPr>
  <p:slideViewPr>
    <p:cSldViewPr snapToGrid="0" snapToObjects="1">
      <p:cViewPr>
        <p:scale>
          <a:sx n="66" d="100"/>
          <a:sy n="66" d="100"/>
        </p:scale>
        <p:origin x="-1752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F952-0018-0048-ACF6-07B15C8DE648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C714-99D5-B448-8B42-224790A1A1C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什么事情 会让你快乐？</a:t>
            </a:r>
            <a:endParaRPr lang="en-MY" altLang="zh-CN" b="1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生活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：唱歌 跳舞、吃东西、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工作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：老板加薪、做生意赚到钱、幸运中奖、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：被上司赞美、被公司表扬、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个人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：出国旅行、买东西、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        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</a:t>
            </a:r>
            <a:r>
              <a:rPr lang="zh-CN" altLang="en-MY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买新</a:t>
            </a:r>
            <a:r>
              <a:rPr lang="zh-CN" altLang="en-US" b="0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车、买新房子、</a:t>
            </a:r>
            <a:endParaRPr lang="en-MY" altLang="zh-CN" b="0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家庭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：孩子跑来抱你、老公跟你说“我爱你”、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健康</a:t>
            </a:r>
            <a:r>
              <a:rPr lang="zh-CN" altLang="en-US" dirty="0">
                <a:latin typeface="STXihei" panose="02010600040101010101" charset="-122"/>
                <a:ea typeface="STXihei" panose="02010600040101010101" charset="-122"/>
                <a:cs typeface="STXihei" panose="02010600040101010101" charset="-122"/>
              </a:rPr>
              <a:t>：家人生病 好起来、</a:t>
            </a:r>
            <a:endParaRPr lang="en-MY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STXihei" panose="02010600040101010101" charset="-122"/>
              <a:ea typeface="STXihei" panose="02010600040101010101" charset="-122"/>
              <a:cs typeface="STXihei" panose="02010600040101010101" charset="-122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microsoft.com/office/2007/relationships/hdphoto" Target="../media/image4.wdp"/><Relationship Id="rId14" Type="http://schemas.openxmlformats.org/officeDocument/2006/relationships/image" Target="../media/image3.png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 userDrawn="1"/>
        </p:nvGrpSpPr>
        <p:grpSpPr>
          <a:xfrm>
            <a:off x="-13856" y="-19776"/>
            <a:ext cx="9167000" cy="6878184"/>
            <a:chOff x="-13856" y="-19776"/>
            <a:chExt cx="9167000" cy="6878184"/>
          </a:xfrm>
        </p:grpSpPr>
        <p:pic>
          <p:nvPicPr>
            <p:cNvPr id="7" name="Picture 6" descr="A picture containing outdoor, light, white, large&#10;&#10;Description automatically generated"/>
            <p:cNvPicPr>
              <a:picLocks noChangeAspect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6" y="-19776"/>
              <a:ext cx="9166999" cy="6345467"/>
            </a:xfrm>
            <a:prstGeom prst="rect">
              <a:avLst/>
            </a:prstGeom>
          </p:spPr>
        </p:pic>
        <p:grpSp>
          <p:nvGrpSpPr>
            <p:cNvPr id="8" name="Group 7"/>
            <p:cNvGrpSpPr/>
            <p:nvPr userDrawn="1"/>
          </p:nvGrpSpPr>
          <p:grpSpPr>
            <a:xfrm>
              <a:off x="-13855" y="5989473"/>
              <a:ext cx="9166999" cy="868935"/>
              <a:chOff x="-13855" y="6002920"/>
              <a:chExt cx="9166999" cy="868935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5" y="6002920"/>
                <a:ext cx="9166999" cy="868935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6416040" y="6459303"/>
                <a:ext cx="243766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300" spc="300" dirty="0">
                    <a:solidFill>
                      <a:srgbClr val="2D2D2D"/>
                    </a:solidFill>
                    <a:latin typeface="Yuanti TC" panose="02010600040101010101" pitchFamily="2" charset="-120"/>
                    <a:ea typeface="Yuanti TC" panose="02010600040101010101" pitchFamily="2" charset="-120"/>
                    <a:cs typeface="Heiti TC Light"/>
                  </a:rPr>
                  <a:t>您最佳的網絡創業平台</a:t>
                </a:r>
                <a:endParaRPr 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endParaRPr>
              </a:p>
            </p:txBody>
          </p:sp>
        </p:grpSp>
        <p:pic>
          <p:nvPicPr>
            <p:cNvPr id="11" name="Picture 10" descr="Logo white font.png"/>
            <p:cNvPicPr>
              <a:picLocks noChangeAspect="1"/>
            </p:cNvPicPr>
            <p:nvPr userDrawn="1"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20000"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-10799" r="-10799" b="17228"/>
            <a:stretch>
              <a:fillRect/>
            </a:stretch>
          </p:blipFill>
          <p:spPr>
            <a:xfrm>
              <a:off x="7902535" y="325113"/>
              <a:ext cx="860632" cy="721281"/>
            </a:xfrm>
            <a:prstGeom prst="rect">
              <a:avLst/>
            </a:prstGeom>
            <a:effectLst/>
          </p:spPr>
        </p:pic>
        <p:sp>
          <p:nvSpPr>
            <p:cNvPr id="12" name="Rectangle 11"/>
            <p:cNvSpPr/>
            <p:nvPr userDrawn="1"/>
          </p:nvSpPr>
          <p:spPr>
            <a:xfrm>
              <a:off x="7795691" y="325113"/>
              <a:ext cx="45719" cy="721281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1A07D489-6881-5A42-A3F8-A73F484D863D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531520D8-11B2-B743-8450-C35CDF87A50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FFFF00"/>
          </a:solidFill>
          <a:latin typeface="Yuanti SC" panose="0201060004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32318" y="2140803"/>
            <a:ext cx="71627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赢在起跑</a:t>
            </a:r>
            <a:r>
              <a:rPr lang="zh-CN" altLang="en-US" sz="60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点</a:t>
            </a:r>
            <a:r>
              <a:rPr lang="zh-TW" altLang="en-US" sz="60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的</a:t>
            </a:r>
            <a:endParaRPr lang="en-US" altLang="zh-CN" sz="60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zh-CN" altLang="en-US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三</a:t>
            </a:r>
            <a:r>
              <a:rPr lang="zh-CN" altLang="en-US" sz="8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件事</a:t>
            </a:r>
            <a:endParaRPr lang="zh-TW" altLang="en-US" sz="8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32320" y="1679138"/>
            <a:ext cx="7162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FFC000"/>
                </a:solidFill>
              </a:rPr>
              <a:t>阶段性目标</a:t>
            </a:r>
            <a:endParaRPr lang="zh-CN" altLang="en-US" sz="6000" b="1" dirty="0">
              <a:solidFill>
                <a:srgbClr val="FFC000"/>
              </a:solidFill>
            </a:endParaRPr>
          </a:p>
          <a:p>
            <a:pPr algn="ctr"/>
            <a:r>
              <a:rPr lang="en-US" altLang="zh-CN" sz="6000" b="1" dirty="0">
                <a:solidFill>
                  <a:srgbClr val="FF0000"/>
                </a:solidFill>
              </a:rPr>
              <a:t>VS</a:t>
            </a:r>
            <a:endParaRPr lang="en-US" altLang="zh-CN" sz="6000" b="1" dirty="0">
              <a:solidFill>
                <a:srgbClr val="FF0000"/>
              </a:solidFill>
            </a:endParaRPr>
          </a:p>
          <a:p>
            <a:pPr algn="ctr"/>
            <a:r>
              <a:rPr lang="zh-CN" altLang="en-US" sz="6000" b="1" dirty="0">
                <a:solidFill>
                  <a:srgbClr val="FFC000"/>
                </a:solidFill>
              </a:rPr>
              <a:t>人生目标</a:t>
            </a:r>
            <a:endParaRPr lang="zh-TW" altLang="en-US" sz="60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11265" y="501893"/>
            <a:ext cx="71627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rgbClr val="FFC000"/>
                </a:solidFill>
              </a:rPr>
              <a:t>如何开始</a:t>
            </a:r>
            <a:r>
              <a:rPr lang="en-US" altLang="zh-CN" sz="4500" b="1" dirty="0" err="1">
                <a:solidFill>
                  <a:srgbClr val="FFC000"/>
                </a:solidFill>
              </a:rPr>
              <a:t>iTeam</a:t>
            </a:r>
            <a:r>
              <a:rPr lang="zh-CN" altLang="en-US" sz="4500" b="1" dirty="0">
                <a:solidFill>
                  <a:srgbClr val="FFC000"/>
                </a:solidFill>
              </a:rPr>
              <a:t>事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业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4000" b="1" dirty="0">
              <a:solidFill>
                <a:srgbClr val="FFC000"/>
              </a:solidFill>
            </a:endParaRPr>
          </a:p>
          <a:p>
            <a:r>
              <a:rPr lang="zh-CN" altLang="en-US" sz="5000" b="1" dirty="0">
                <a:solidFill>
                  <a:schemeClr val="bg1"/>
                </a:solidFill>
              </a:rPr>
              <a:t>开口</a:t>
            </a:r>
            <a:r>
              <a:rPr lang="en-US" altLang="zh-CN" sz="5000" b="1" dirty="0">
                <a:solidFill>
                  <a:schemeClr val="bg1"/>
                </a:solidFill>
              </a:rPr>
              <a:t>=&gt;</a:t>
            </a:r>
            <a:r>
              <a:rPr lang="zh-CN" altLang="en-US" sz="5000" b="1" dirty="0">
                <a:solidFill>
                  <a:schemeClr val="bg1"/>
                </a:solidFill>
              </a:rPr>
              <a:t>吃产品讲</a:t>
            </a:r>
            <a:r>
              <a:rPr lang="zh-CN" altLang="en-US" sz="5000" b="1" dirty="0" smtClean="0">
                <a:solidFill>
                  <a:schemeClr val="bg1"/>
                </a:solidFill>
              </a:rPr>
              <a:t>心得</a:t>
            </a:r>
            <a:endParaRPr lang="en-US" altLang="zh-CN" sz="5000" b="1" dirty="0" smtClean="0">
              <a:solidFill>
                <a:schemeClr val="bg1"/>
              </a:solidFill>
            </a:endParaRPr>
          </a:p>
          <a:p>
            <a:endParaRPr lang="zh-CN" altLang="en-US" sz="4000" b="1" dirty="0">
              <a:solidFill>
                <a:schemeClr val="bg1"/>
              </a:solidFill>
            </a:endParaRPr>
          </a:p>
          <a:p>
            <a:r>
              <a:rPr lang="zh-CN" altLang="en-US" sz="5000" b="1" dirty="0">
                <a:solidFill>
                  <a:schemeClr val="bg1"/>
                </a:solidFill>
              </a:rPr>
              <a:t>行</a:t>
            </a:r>
            <a:r>
              <a:rPr lang="zh-CN" altLang="en-US" sz="5000" b="1" dirty="0" smtClean="0">
                <a:solidFill>
                  <a:schemeClr val="bg1"/>
                </a:solidFill>
              </a:rPr>
              <a:t>动</a:t>
            </a:r>
            <a:endParaRPr lang="en-US" altLang="zh-CN" sz="5000" b="1" dirty="0" smtClean="0">
              <a:solidFill>
                <a:schemeClr val="bg1"/>
              </a:solidFill>
            </a:endParaRPr>
          </a:p>
          <a:p>
            <a:endParaRPr lang="en-US" altLang="zh-CN" sz="4000" b="1" dirty="0" smtClean="0">
              <a:solidFill>
                <a:schemeClr val="bg1"/>
              </a:solidFill>
            </a:endParaRPr>
          </a:p>
          <a:p>
            <a:r>
              <a:rPr lang="zh-CN" altLang="en-US" sz="5000" b="1" dirty="0" smtClean="0">
                <a:solidFill>
                  <a:schemeClr val="bg1"/>
                </a:solidFill>
              </a:rPr>
              <a:t>学</a:t>
            </a:r>
            <a:r>
              <a:rPr lang="zh-CN" altLang="en-US" sz="5000" b="1" dirty="0">
                <a:solidFill>
                  <a:schemeClr val="bg1"/>
                </a:solidFill>
              </a:rPr>
              <a:t>习</a:t>
            </a:r>
            <a:endParaRPr lang="zh-TW" altLang="en-US" sz="5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961880" y="818238"/>
            <a:ext cx="7503680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</a:rPr>
              <a:t>讲</a:t>
            </a:r>
            <a:r>
              <a:rPr lang="zh-CN" altLang="en-US" sz="4500" b="1" dirty="0" smtClean="0">
                <a:solidFill>
                  <a:schemeClr val="bg1"/>
                </a:solidFill>
              </a:rPr>
              <a:t>心得</a:t>
            </a:r>
            <a:endParaRPr lang="zh-CN" altLang="en-US" sz="4500" b="1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使用产品前的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健康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为什么会认同接受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产品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用什么产品怎么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用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使用产品后的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心得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鼓励的话</a:t>
            </a:r>
            <a:endParaRPr lang="zh-TW" altLang="en-US" sz="50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961880" y="701948"/>
            <a:ext cx="7503680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</a:rPr>
              <a:t>讲事业故事</a:t>
            </a:r>
            <a:endParaRPr lang="zh-CN" altLang="en-US" sz="4500" b="1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原有生活</a:t>
            </a:r>
            <a:r>
              <a:rPr lang="en-US" altLang="zh-CN" sz="4500" b="1" dirty="0">
                <a:solidFill>
                  <a:srgbClr val="FFC000"/>
                </a:solidFill>
              </a:rPr>
              <a:t>/</a:t>
            </a:r>
            <a:r>
              <a:rPr lang="zh-CN" altLang="en-US" sz="4500" b="1" dirty="0">
                <a:solidFill>
                  <a:srgbClr val="FFC000"/>
                </a:solidFill>
              </a:rPr>
              <a:t>工作的无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奈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做出改变的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原因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为什么选择</a:t>
            </a:r>
            <a:r>
              <a:rPr lang="en-US" altLang="zh-CN" sz="4500" b="1" dirty="0" err="1">
                <a:solidFill>
                  <a:srgbClr val="FFC000"/>
                </a:solidFill>
              </a:rPr>
              <a:t>iTeam</a:t>
            </a:r>
            <a:r>
              <a:rPr lang="zh-CN" altLang="en-US" sz="4500" b="1" dirty="0">
                <a:solidFill>
                  <a:srgbClr val="FFC000"/>
                </a:solidFill>
              </a:rPr>
              <a:t>事业</a:t>
            </a:r>
            <a:endParaRPr lang="zh-CN" altLang="en-US" sz="4500" b="1" dirty="0">
              <a:solidFill>
                <a:srgbClr val="FFC000"/>
              </a:solidFill>
            </a:endParaRPr>
          </a:p>
          <a:p>
            <a:pPr algn="ctr"/>
            <a:r>
              <a:rPr lang="zh-TW" altLang="en-US" sz="3500" b="1" dirty="0" smtClean="0">
                <a:solidFill>
                  <a:srgbClr val="FFC000"/>
                </a:solidFill>
              </a:rPr>
              <a:t>                </a:t>
            </a:r>
            <a:r>
              <a:rPr lang="en-US" altLang="zh-CN" sz="3500" b="1" dirty="0" smtClean="0">
                <a:solidFill>
                  <a:srgbClr val="FFC000"/>
                </a:solidFill>
              </a:rPr>
              <a:t>(</a:t>
            </a:r>
            <a:r>
              <a:rPr lang="zh-CN" altLang="en-US" sz="3500" b="1" dirty="0">
                <a:solidFill>
                  <a:srgbClr val="FFC000"/>
                </a:solidFill>
              </a:rPr>
              <a:t>健康趋势</a:t>
            </a:r>
            <a:r>
              <a:rPr lang="en-US" altLang="zh-CN" sz="3500" b="1" dirty="0">
                <a:solidFill>
                  <a:srgbClr val="FFC000"/>
                </a:solidFill>
              </a:rPr>
              <a:t>,</a:t>
            </a:r>
            <a:r>
              <a:rPr lang="zh-CN" altLang="en-US" sz="3500" b="1" dirty="0">
                <a:solidFill>
                  <a:srgbClr val="FFC000"/>
                </a:solidFill>
              </a:rPr>
              <a:t>网路趋势</a:t>
            </a:r>
            <a:r>
              <a:rPr lang="en-US" altLang="zh-CN" sz="3500" b="1" dirty="0">
                <a:solidFill>
                  <a:srgbClr val="FFC000"/>
                </a:solidFill>
              </a:rPr>
              <a:t>,</a:t>
            </a:r>
            <a:r>
              <a:rPr lang="zh-CN" altLang="en-US" sz="3500" b="1" dirty="0">
                <a:solidFill>
                  <a:srgbClr val="FFC000"/>
                </a:solidFill>
              </a:rPr>
              <a:t>团队</a:t>
            </a:r>
            <a:r>
              <a:rPr lang="en-US" altLang="zh-CN" sz="3500" b="1" dirty="0" smtClean="0">
                <a:solidFill>
                  <a:srgbClr val="FFC000"/>
                </a:solidFill>
              </a:rPr>
              <a:t>)</a:t>
            </a:r>
            <a:endParaRPr lang="en-US" altLang="zh-CN" sz="3500" b="1" dirty="0" smtClean="0">
              <a:solidFill>
                <a:srgbClr val="FFC000"/>
              </a:solidFill>
            </a:endParaRPr>
          </a:p>
          <a:p>
            <a:pPr algn="ctr"/>
            <a:endParaRPr lang="en-US" altLang="zh-CN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在</a:t>
            </a:r>
            <a:r>
              <a:rPr lang="en-US" altLang="zh-CN" sz="4500" b="1" dirty="0" err="1">
                <a:solidFill>
                  <a:srgbClr val="FFC000"/>
                </a:solidFill>
              </a:rPr>
              <a:t>iTeam</a:t>
            </a:r>
            <a:r>
              <a:rPr lang="zh-CN" altLang="en-US" sz="4500" b="1" dirty="0">
                <a:solidFill>
                  <a:srgbClr val="FFC000"/>
                </a:solidFill>
              </a:rPr>
              <a:t>的获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得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鼓励的划</a:t>
            </a:r>
            <a:r>
              <a:rPr lang="en-US" altLang="zh-CN" sz="4500" b="1" dirty="0">
                <a:solidFill>
                  <a:srgbClr val="FFC000"/>
                </a:solidFill>
              </a:rPr>
              <a:t>&amp;</a:t>
            </a:r>
            <a:r>
              <a:rPr lang="zh-CN" altLang="en-US" sz="4500" b="1" dirty="0">
                <a:solidFill>
                  <a:srgbClr val="FFC000"/>
                </a:solidFill>
              </a:rPr>
              <a:t>名言</a:t>
            </a:r>
            <a:endParaRPr lang="zh-TW" altLang="en-US" sz="50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11200" y="509586"/>
            <a:ext cx="7162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rgbClr val="FFC000"/>
                </a:solidFill>
              </a:rPr>
              <a:t>如何开始</a:t>
            </a:r>
            <a:r>
              <a:rPr lang="en-US" altLang="zh-CN" sz="4500" b="1" dirty="0" err="1">
                <a:solidFill>
                  <a:srgbClr val="FFC000"/>
                </a:solidFill>
              </a:rPr>
              <a:t>iTeam</a:t>
            </a:r>
            <a:r>
              <a:rPr lang="zh-CN" altLang="en-US" sz="4500" b="1" dirty="0">
                <a:solidFill>
                  <a:srgbClr val="FFC000"/>
                </a:solidFill>
              </a:rPr>
              <a:t>事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业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4500" b="1" dirty="0">
              <a:solidFill>
                <a:srgbClr val="FFC000"/>
              </a:solidFill>
            </a:endParaRPr>
          </a:p>
          <a:p>
            <a:r>
              <a:rPr lang="zh-CN" altLang="en-US" sz="4000" b="1" dirty="0">
                <a:solidFill>
                  <a:schemeClr val="bg1"/>
                </a:solidFill>
              </a:rPr>
              <a:t>开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口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=&gt;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吃</a:t>
            </a:r>
            <a:r>
              <a:rPr lang="zh-CN" altLang="en-US" sz="4000" b="1" dirty="0">
                <a:solidFill>
                  <a:schemeClr val="bg1"/>
                </a:solidFill>
              </a:rPr>
              <a:t>产品，讲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心得</a:t>
            </a:r>
            <a:endParaRPr lang="en-US" altLang="zh-CN" sz="4000" b="1" dirty="0" smtClean="0">
              <a:solidFill>
                <a:schemeClr val="bg1"/>
              </a:solidFill>
            </a:endParaRPr>
          </a:p>
          <a:p>
            <a:endParaRPr lang="en-US" altLang="zh-CN" sz="3000" b="1" dirty="0" smtClean="0">
              <a:solidFill>
                <a:schemeClr val="bg1"/>
              </a:solidFill>
            </a:endParaRPr>
          </a:p>
          <a:p>
            <a:r>
              <a:rPr lang="zh-CN" altLang="en-US" sz="4000" b="1" dirty="0" smtClean="0">
                <a:solidFill>
                  <a:schemeClr val="bg1"/>
                </a:solidFill>
              </a:rPr>
              <a:t>行动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=&gt; </a:t>
            </a:r>
            <a:r>
              <a:rPr lang="zh-CN" altLang="en-US" sz="4000" b="1" dirty="0">
                <a:solidFill>
                  <a:schemeClr val="bg1"/>
                </a:solidFill>
              </a:rPr>
              <a:t>每日线上七件事</a:t>
            </a:r>
            <a:endParaRPr lang="zh-CN" altLang="en-US" sz="4000" b="1" dirty="0">
              <a:solidFill>
                <a:schemeClr val="bg1"/>
              </a:solidFill>
            </a:endParaRPr>
          </a:p>
          <a:p>
            <a:r>
              <a:rPr lang="zh-CN" altLang="en-US" sz="4000" b="1" dirty="0">
                <a:solidFill>
                  <a:schemeClr val="bg1"/>
                </a:solidFill>
              </a:rPr>
              <a:t>            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每日</a:t>
            </a:r>
            <a:r>
              <a:rPr lang="zh-CN" altLang="en-US" sz="4000" b="1" dirty="0">
                <a:solidFill>
                  <a:schemeClr val="bg1"/>
                </a:solidFill>
              </a:rPr>
              <a:t>线下七件事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11265" y="640392"/>
            <a:ext cx="71627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</a:rPr>
              <a:t>每日线上七件</a:t>
            </a:r>
            <a:r>
              <a:rPr lang="zh-CN" altLang="en-US" sz="4500" b="1" dirty="0" smtClean="0">
                <a:solidFill>
                  <a:schemeClr val="bg1"/>
                </a:solidFill>
              </a:rPr>
              <a:t>事</a:t>
            </a:r>
            <a:endParaRPr lang="en-US" altLang="zh-CN" sz="4500" b="1" dirty="0" smtClean="0">
              <a:solidFill>
                <a:schemeClr val="bg1"/>
              </a:solidFill>
            </a:endParaRPr>
          </a:p>
          <a:p>
            <a:pPr algn="ctr"/>
            <a:endParaRPr lang="zh-CN" altLang="en-US" sz="4500" b="1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 smtClean="0">
                <a:solidFill>
                  <a:srgbClr val="FFC000"/>
                </a:solidFill>
              </a:rPr>
              <a:t>撒种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 smtClean="0">
                <a:solidFill>
                  <a:srgbClr val="FFC000"/>
                </a:solidFill>
              </a:rPr>
              <a:t>分享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 smtClean="0">
                <a:solidFill>
                  <a:srgbClr val="FFC000"/>
                </a:solidFill>
              </a:rPr>
              <a:t>回复</a:t>
            </a:r>
            <a:endParaRPr lang="zh-CN" altLang="en-US" sz="45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277002" y="1959155"/>
            <a:ext cx="2031325" cy="52168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 smtClean="0">
                <a:solidFill>
                  <a:srgbClr val="FFC000"/>
                </a:solidFill>
              </a:rPr>
              <a:t>回应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altLang="zh-CN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 smtClean="0">
                <a:solidFill>
                  <a:srgbClr val="FFC000"/>
                </a:solidFill>
              </a:rPr>
              <a:t>关怀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关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注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4500" b="1" dirty="0">
              <a:solidFill>
                <a:srgbClr val="FFC000"/>
              </a:solidFill>
            </a:endParaRPr>
          </a:p>
          <a:p>
            <a:r>
              <a:rPr lang="zh-CN" altLang="en-US" sz="4500" b="1" dirty="0" smtClean="0">
                <a:solidFill>
                  <a:srgbClr val="FFC000"/>
                </a:solidFill>
              </a:rPr>
              <a:t> </a:t>
            </a:r>
            <a:endParaRPr lang="zh-CN" altLang="en-US" sz="4500" b="1" dirty="0">
              <a:solidFill>
                <a:schemeClr val="bg1"/>
              </a:solidFill>
            </a:endParaRPr>
          </a:p>
          <a:p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5842739" y="1959155"/>
            <a:ext cx="203132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学习</a:t>
            </a:r>
            <a:endParaRPr lang="zh-TW" altLang="en-US" sz="4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11265" y="640392"/>
            <a:ext cx="71627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chemeClr val="bg1"/>
                </a:solidFill>
              </a:rPr>
              <a:t>每日</a:t>
            </a:r>
            <a:r>
              <a:rPr lang="zh-CN" altLang="en-US" sz="4500" b="1" dirty="0" smtClean="0">
                <a:solidFill>
                  <a:schemeClr val="bg1"/>
                </a:solidFill>
              </a:rPr>
              <a:t>线</a:t>
            </a:r>
            <a:r>
              <a:rPr lang="zh-TW" altLang="en-US" sz="4500" b="1" dirty="0" smtClean="0">
                <a:solidFill>
                  <a:schemeClr val="bg1"/>
                </a:solidFill>
              </a:rPr>
              <a:t>下</a:t>
            </a:r>
            <a:r>
              <a:rPr lang="zh-CN" altLang="en-US" sz="4500" b="1" dirty="0" smtClean="0">
                <a:solidFill>
                  <a:schemeClr val="bg1"/>
                </a:solidFill>
              </a:rPr>
              <a:t>七</a:t>
            </a:r>
            <a:r>
              <a:rPr lang="zh-CN" altLang="en-US" sz="4500" b="1" dirty="0">
                <a:solidFill>
                  <a:schemeClr val="bg1"/>
                </a:solidFill>
              </a:rPr>
              <a:t>件</a:t>
            </a:r>
            <a:r>
              <a:rPr lang="zh-CN" altLang="en-US" sz="4500" b="1" dirty="0" smtClean="0">
                <a:solidFill>
                  <a:schemeClr val="bg1"/>
                </a:solidFill>
              </a:rPr>
              <a:t>事</a:t>
            </a:r>
            <a:endParaRPr lang="en-US" altLang="zh-CN" sz="4500" b="1" dirty="0" smtClean="0">
              <a:solidFill>
                <a:schemeClr val="bg1"/>
              </a:solidFill>
            </a:endParaRPr>
          </a:p>
          <a:p>
            <a:pPr algn="ctr"/>
            <a:endParaRPr lang="zh-CN" altLang="en-US" sz="4500" b="1" dirty="0">
              <a:solidFill>
                <a:schemeClr val="bg1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 smtClean="0">
                <a:solidFill>
                  <a:srgbClr val="FFC000"/>
                </a:solidFill>
              </a:rPr>
              <a:t>零售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 smtClean="0">
                <a:solidFill>
                  <a:srgbClr val="FFC000"/>
                </a:solidFill>
              </a:rPr>
              <a:t>推荐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服务</a:t>
            </a:r>
            <a:endParaRPr lang="zh-CN" altLang="en-US" sz="4500" b="1" dirty="0">
              <a:solidFill>
                <a:srgbClr val="FFC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277002" y="1959155"/>
            <a:ext cx="203132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跟进</a:t>
            </a:r>
            <a:endParaRPr lang="zh-CN" altLang="en-US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altLang="zh-CN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关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怀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zh-CN" altLang="en-US" sz="4500" b="1" dirty="0">
              <a:solidFill>
                <a:srgbClr val="FFC000"/>
              </a:solidFill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学习</a:t>
            </a:r>
            <a:endParaRPr lang="zh-CN" altLang="en-US" sz="4500" b="1" dirty="0">
              <a:solidFill>
                <a:srgbClr val="FFC000"/>
              </a:solidFill>
            </a:endParaRPr>
          </a:p>
          <a:p>
            <a:r>
              <a:rPr lang="zh-CN" altLang="en-US" sz="4500" b="1" dirty="0" smtClean="0">
                <a:solidFill>
                  <a:srgbClr val="FFC000"/>
                </a:solidFill>
              </a:rPr>
              <a:t> </a:t>
            </a:r>
            <a:endParaRPr lang="zh-CN" altLang="en-US" sz="4500" b="1" dirty="0">
              <a:solidFill>
                <a:schemeClr val="bg1"/>
              </a:solidFill>
            </a:endParaRPr>
          </a:p>
          <a:p>
            <a:endParaRPr lang="zh-TW" altLang="en-US" dirty="0"/>
          </a:p>
        </p:txBody>
      </p:sp>
      <p:sp>
        <p:nvSpPr>
          <p:cNvPr id="3" name="文字方塊 2"/>
          <p:cNvSpPr txBox="1"/>
          <p:nvPr/>
        </p:nvSpPr>
        <p:spPr>
          <a:xfrm>
            <a:off x="5842739" y="1959155"/>
            <a:ext cx="203132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zh-CN" altLang="en-US" sz="4500" b="1" dirty="0">
                <a:solidFill>
                  <a:srgbClr val="FFC000"/>
                </a:solidFill>
              </a:rPr>
              <a:t>自修</a:t>
            </a:r>
            <a:endParaRPr lang="zh-TW" altLang="en-US" sz="4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711200" y="509586"/>
            <a:ext cx="7162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solidFill>
                  <a:srgbClr val="FFC000"/>
                </a:solidFill>
              </a:rPr>
              <a:t>如何开始</a:t>
            </a:r>
            <a:r>
              <a:rPr lang="en-US" altLang="zh-CN" sz="4500" b="1" dirty="0" err="1">
                <a:solidFill>
                  <a:srgbClr val="FFC000"/>
                </a:solidFill>
              </a:rPr>
              <a:t>iTeam</a:t>
            </a:r>
            <a:r>
              <a:rPr lang="zh-CN" altLang="en-US" sz="4500" b="1" dirty="0">
                <a:solidFill>
                  <a:srgbClr val="FFC000"/>
                </a:solidFill>
              </a:rPr>
              <a:t>事</a:t>
            </a:r>
            <a:r>
              <a:rPr lang="zh-CN" altLang="en-US" sz="4500" b="1" dirty="0" smtClean="0">
                <a:solidFill>
                  <a:srgbClr val="FFC000"/>
                </a:solidFill>
              </a:rPr>
              <a:t>业</a:t>
            </a:r>
            <a:endParaRPr lang="en-US" altLang="zh-CN" sz="4500" b="1" dirty="0" smtClean="0">
              <a:solidFill>
                <a:srgbClr val="FFC000"/>
              </a:solidFill>
            </a:endParaRPr>
          </a:p>
          <a:p>
            <a:endParaRPr lang="zh-CN" altLang="en-US" sz="4500" b="1" dirty="0">
              <a:solidFill>
                <a:srgbClr val="FFC000"/>
              </a:solidFill>
            </a:endParaRPr>
          </a:p>
          <a:p>
            <a:r>
              <a:rPr lang="zh-CN" altLang="en-US" sz="4000" b="1" dirty="0">
                <a:solidFill>
                  <a:schemeClr val="bg1"/>
                </a:solidFill>
              </a:rPr>
              <a:t>开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口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=&gt;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吃</a:t>
            </a:r>
            <a:r>
              <a:rPr lang="zh-CN" altLang="en-US" sz="4000" b="1" dirty="0">
                <a:solidFill>
                  <a:schemeClr val="bg1"/>
                </a:solidFill>
              </a:rPr>
              <a:t>产品，讲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心得</a:t>
            </a:r>
            <a:endParaRPr lang="en-US" altLang="zh-CN" sz="4000" b="1" dirty="0" smtClean="0">
              <a:solidFill>
                <a:schemeClr val="bg1"/>
              </a:solidFill>
            </a:endParaRPr>
          </a:p>
          <a:p>
            <a:endParaRPr lang="en-US" altLang="zh-CN" sz="3000" b="1" dirty="0" smtClean="0">
              <a:solidFill>
                <a:schemeClr val="bg1"/>
              </a:solidFill>
            </a:endParaRPr>
          </a:p>
          <a:p>
            <a:r>
              <a:rPr lang="zh-CN" altLang="en-US" sz="4000" b="1" dirty="0" smtClean="0">
                <a:solidFill>
                  <a:schemeClr val="bg1"/>
                </a:solidFill>
              </a:rPr>
              <a:t>行动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=&gt; </a:t>
            </a:r>
            <a:r>
              <a:rPr lang="zh-CN" altLang="en-US" sz="4000" b="1" dirty="0">
                <a:solidFill>
                  <a:schemeClr val="bg1"/>
                </a:solidFill>
              </a:rPr>
              <a:t>每日线上七件事</a:t>
            </a:r>
            <a:endParaRPr lang="zh-CN" altLang="en-US" sz="4000" b="1" dirty="0">
              <a:solidFill>
                <a:schemeClr val="bg1"/>
              </a:solidFill>
            </a:endParaRPr>
          </a:p>
          <a:p>
            <a:r>
              <a:rPr lang="zh-CN" altLang="en-US" sz="4000" b="1" dirty="0">
                <a:solidFill>
                  <a:schemeClr val="bg1"/>
                </a:solidFill>
              </a:rPr>
              <a:t>            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 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每日</a:t>
            </a:r>
            <a:r>
              <a:rPr lang="zh-CN" altLang="en-US" sz="4000" b="1" dirty="0">
                <a:solidFill>
                  <a:schemeClr val="bg1"/>
                </a:solidFill>
              </a:rPr>
              <a:t>线下七件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事</a:t>
            </a:r>
            <a:endParaRPr lang="en-US" altLang="zh-CN" sz="4000" b="1" dirty="0" smtClean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711200" y="4408214"/>
            <a:ext cx="593944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学习</a:t>
            </a:r>
            <a:r>
              <a:rPr lang="zh-TW" altLang="en-US" sz="4000" b="1" dirty="0">
                <a:solidFill>
                  <a:schemeClr val="bg1"/>
                </a:solidFill>
              </a:rPr>
              <a:t> </a:t>
            </a:r>
            <a:r>
              <a:rPr lang="en-US" altLang="zh-CN" sz="4000" b="1" dirty="0" smtClean="0">
                <a:solidFill>
                  <a:schemeClr val="bg1"/>
                </a:solidFill>
              </a:rPr>
              <a:t>=&gt;</a:t>
            </a:r>
            <a:r>
              <a:rPr lang="zh-CN" altLang="en-US" sz="4000" b="1" dirty="0">
                <a:solidFill>
                  <a:schemeClr val="bg1"/>
                </a:solidFill>
              </a:rPr>
              <a:t>熟悉操练运作模式</a:t>
            </a:r>
            <a:endParaRPr lang="zh-CN" altLang="en-US" sz="4000" b="1" dirty="0">
              <a:solidFill>
                <a:schemeClr val="bg1"/>
              </a:solidFill>
            </a:endParaRPr>
          </a:p>
          <a:p>
            <a:r>
              <a:rPr lang="zh-TW" altLang="en-US" sz="4000" b="1" dirty="0" smtClean="0">
                <a:solidFill>
                  <a:schemeClr val="bg1"/>
                </a:solidFill>
              </a:rPr>
              <a:t>              </a:t>
            </a:r>
            <a:r>
              <a:rPr lang="zh-CN" altLang="en-US" sz="4000" b="1" dirty="0" smtClean="0">
                <a:solidFill>
                  <a:schemeClr val="bg1"/>
                </a:solidFill>
              </a:rPr>
              <a:t>每会</a:t>
            </a:r>
            <a:r>
              <a:rPr lang="zh-CN" altLang="en-US" sz="4000" b="1" dirty="0">
                <a:solidFill>
                  <a:schemeClr val="bg1"/>
                </a:solidFill>
              </a:rPr>
              <a:t>必到融入团队</a:t>
            </a:r>
            <a:endParaRPr lang="zh-CN" altLang="en-US" sz="4000" b="1" dirty="0">
              <a:solidFill>
                <a:schemeClr val="bg1"/>
              </a:solidFill>
            </a:endParaRPr>
          </a:p>
          <a:p>
            <a:endParaRPr lang="zh-CN" altLang="en-US" sz="4000" b="1" dirty="0">
              <a:solidFill>
                <a:schemeClr val="bg1"/>
              </a:solidFill>
            </a:endParaRPr>
          </a:p>
          <a:p>
            <a:endParaRPr lang="zh-TW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1132320" y="1217473"/>
            <a:ext cx="7162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000" b="1" dirty="0" smtClean="0">
                <a:solidFill>
                  <a:srgbClr val="FFC000"/>
                </a:solidFill>
              </a:rPr>
              <a:t>   </a:t>
            </a:r>
            <a:r>
              <a:rPr lang="zh-CN" altLang="en-US" sz="6000" b="1" dirty="0" smtClean="0">
                <a:solidFill>
                  <a:srgbClr val="FFC000"/>
                </a:solidFill>
              </a:rPr>
              <a:t>勇</a:t>
            </a:r>
            <a:r>
              <a:rPr lang="zh-CN" altLang="en-US" sz="6000" b="1" dirty="0">
                <a:solidFill>
                  <a:srgbClr val="FFC000"/>
                </a:solidFill>
              </a:rPr>
              <a:t>于付出行动</a:t>
            </a:r>
            <a:endParaRPr lang="zh-CN" altLang="en-US" sz="6000" b="1" dirty="0">
              <a:solidFill>
                <a:srgbClr val="FFC000"/>
              </a:solidFill>
            </a:endParaRPr>
          </a:p>
          <a:p>
            <a:pPr algn="ctr"/>
            <a:r>
              <a:rPr lang="zh-CN" altLang="en-US" sz="6000" b="1" dirty="0">
                <a:solidFill>
                  <a:schemeClr val="bg1"/>
                </a:solidFill>
              </a:rPr>
              <a:t>面对挑</a:t>
            </a:r>
            <a:r>
              <a:rPr lang="zh-CN" altLang="en-US" sz="6000" b="1" dirty="0" smtClean="0">
                <a:solidFill>
                  <a:schemeClr val="bg1"/>
                </a:solidFill>
              </a:rPr>
              <a:t>战</a:t>
            </a:r>
            <a:endParaRPr lang="en-US" altLang="zh-CN" sz="6000" b="1" dirty="0" smtClean="0">
              <a:solidFill>
                <a:schemeClr val="bg1"/>
              </a:solidFill>
            </a:endParaRPr>
          </a:p>
          <a:p>
            <a:r>
              <a:rPr lang="zh-CN" altLang="en-US" sz="6000" b="1" dirty="0" smtClean="0">
                <a:solidFill>
                  <a:srgbClr val="FFC000"/>
                </a:solidFill>
              </a:rPr>
              <a:t>学</a:t>
            </a:r>
            <a:r>
              <a:rPr lang="zh-CN" altLang="en-US" sz="6000" b="1" dirty="0">
                <a:solidFill>
                  <a:srgbClr val="FFC000"/>
                </a:solidFill>
              </a:rPr>
              <a:t>最好的别人</a:t>
            </a:r>
            <a:endParaRPr lang="zh-CN" altLang="en-US" sz="6000" b="1" dirty="0">
              <a:solidFill>
                <a:srgbClr val="FFC000"/>
              </a:solidFill>
            </a:endParaRPr>
          </a:p>
          <a:p>
            <a:pPr algn="r"/>
            <a:r>
              <a:rPr lang="zh-CN" altLang="en-US" sz="6000" b="1" dirty="0">
                <a:solidFill>
                  <a:schemeClr val="bg1"/>
                </a:solidFill>
              </a:rPr>
              <a:t>做最好的自己</a:t>
            </a:r>
            <a:endParaRPr lang="zh-TW" altLang="en-US" sz="6000" b="1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27720" y="40663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zh-CN" altLang="en-US" dirty="0">
                <a:solidFill>
                  <a:schemeClr val="bg1"/>
                </a:solidFill>
              </a:rPr>
            </a:br>
            <a:endParaRPr lang="zh-TW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398</Words>
  <Application>WPS Presentation</Application>
  <PresentationFormat>如螢幕大小 (4:3)</PresentationFormat>
  <Paragraphs>119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5" baseType="lpstr">
      <vt:lpstr>Arial</vt:lpstr>
      <vt:lpstr>SimSun</vt:lpstr>
      <vt:lpstr>Wingdings</vt:lpstr>
      <vt:lpstr>Yuanti TC</vt:lpstr>
      <vt:lpstr>Microsoft JhengHei UI</vt:lpstr>
      <vt:lpstr>Heiti TC Light</vt:lpstr>
      <vt:lpstr>Yuanti SC</vt:lpstr>
      <vt:lpstr>STXihei</vt:lpstr>
      <vt:lpstr>Calibri</vt:lpstr>
      <vt:lpstr>等线</vt:lpstr>
      <vt:lpstr>PMingLiU</vt:lpstr>
      <vt:lpstr>Segoe Print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KUNYI</cp:lastModifiedBy>
  <cp:revision>41</cp:revision>
  <dcterms:created xsi:type="dcterms:W3CDTF">2020-11-06T06:28:00Z</dcterms:created>
  <dcterms:modified xsi:type="dcterms:W3CDTF">2021-10-17T13:29:30Z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395555878B5C429A9A5CA270464C7C9E</vt:lpwstr>
  </property>
  <property fmtid="{D5CDD505-2E9C-101B-9397-08002B2CF9AE}" pid="3" name="KSOProductBuildVer">
    <vt:lpwstr>1033-11.2.0.10323</vt:lpwstr>
  </property>
</Properties>
</file>