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77" r:id="rId3"/>
    <p:sldId id="672" r:id="rId5"/>
    <p:sldId id="602" r:id="rId6"/>
    <p:sldId id="669" r:id="rId7"/>
    <p:sldId id="673" r:id="rId8"/>
    <p:sldId id="67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064" autoAdjust="0"/>
    <p:restoredTop sz="93578" autoAdjust="0"/>
  </p:normalViewPr>
  <p:slideViewPr>
    <p:cSldViewPr snapToGrid="0">
      <p:cViewPr varScale="1">
        <p:scale>
          <a:sx n="68" d="100"/>
          <a:sy n="68" d="100"/>
        </p:scale>
        <p:origin x="100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CD449-C82B-4148-9C94-F918E75C4C98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78EE2-C0A5-4B33-BEAA-23DE89550910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C6567-B12D-4691-878C-A273C9F903CA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22B1B-B7DE-44B2-81C9-4A952F7979E3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202710" y="2225442"/>
            <a:ext cx="7552047" cy="149271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endParaRPr lang="en-MY" altLang="ja-JP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</a:t>
            </a: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人脉就是钱脉</a:t>
            </a:r>
            <a:endParaRPr lang="en-US" altLang="zh-CN" sz="24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7909" y="1113044"/>
            <a:ext cx="897315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何谓把脉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？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1815" y="1903730"/>
            <a:ext cx="8927465" cy="49542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假脉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=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业绩脉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	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（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先冲上聘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先宽后深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真脉</a:t>
            </a: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=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实力脉</a:t>
            </a:r>
            <a:endParaRPr lang="en-MY" altLang="ja-JP" sz="32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（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如何把组织做稳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做大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MY" altLang="zh-CN" sz="32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MY" altLang="zh-CN" sz="32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3.</a:t>
            </a:r>
            <a:r>
              <a:rPr lang="ja-JP" altLang="en-US" sz="32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九宫格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矩形 7"/>
          <p:cNvSpPr/>
          <p:nvPr/>
        </p:nvSpPr>
        <p:spPr>
          <a:xfrm>
            <a:off x="706472" y="1486793"/>
            <a:ext cx="8356889" cy="40010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ja-JP" altLang="en-MY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组织</a:t>
            </a:r>
            <a:r>
              <a:rPr lang="ja-JP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拓展的</a:t>
            </a: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6</a:t>
            </a:r>
            <a:r>
              <a:rPr lang="ja-JP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大基本动作</a:t>
            </a:r>
            <a:r>
              <a:rPr lang="zh-CN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：</a:t>
            </a:r>
            <a:endParaRPr lang="en-MY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endParaRPr lang="en-MY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1.</a:t>
            </a:r>
            <a:r>
              <a:rPr lang="ja-JP" altLang="en-MY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产品</a:t>
            </a:r>
            <a:r>
              <a:rPr lang="ja-JP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零售</a:t>
            </a:r>
            <a:endParaRPr lang="en-MY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2.</a:t>
            </a:r>
            <a:r>
              <a:rPr lang="ja-JP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售后服务</a:t>
            </a:r>
            <a:endParaRPr lang="en-US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3.</a:t>
            </a:r>
            <a:r>
              <a:rPr lang="ja-JP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培养消费商</a:t>
            </a:r>
            <a:endParaRPr lang="en-MY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</a:t>
            </a:r>
            <a:r>
              <a:rPr lang="en-US" altLang="zh-CN" sz="32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=SV</a:t>
            </a:r>
            <a:endParaRPr lang="en-MY" altLang="zh-CN" sz="32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12" name="矩形 7"/>
          <p:cNvSpPr/>
          <p:nvPr/>
        </p:nvSpPr>
        <p:spPr>
          <a:xfrm>
            <a:off x="4825923" y="1454634"/>
            <a:ext cx="4373300" cy="40010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endParaRPr lang="en-MY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endParaRPr lang="en-MY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4.</a:t>
            </a:r>
            <a:r>
              <a:rPr lang="ja-JP" altLang="en-US" sz="32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事业推荐</a:t>
            </a:r>
            <a:endParaRPr lang="en-MY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5.</a:t>
            </a:r>
            <a:r>
              <a:rPr lang="ja-JP" altLang="en-US" sz="32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跟进辅导</a:t>
            </a:r>
            <a:endParaRPr lang="en-US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6.</a:t>
            </a:r>
            <a:r>
              <a:rPr lang="ja-JP" altLang="en-US" sz="32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建立深度下级</a:t>
            </a:r>
            <a:endParaRPr lang="en-MY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</a:t>
            </a:r>
            <a:r>
              <a:rPr lang="en-US" altLang="zh-CN" sz="32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=</a:t>
            </a:r>
            <a:r>
              <a:rPr lang="zh-CN" altLang="en-US" sz="32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</a:t>
            </a:r>
            <a:r>
              <a:rPr lang="ja-JP" altLang="en-US" sz="32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组织</a:t>
            </a:r>
            <a:r>
              <a:rPr lang="zh-CN" altLang="en-US" sz="32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（</a:t>
            </a:r>
            <a:r>
              <a:rPr lang="ja-JP" altLang="en-US" sz="32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人</a:t>
            </a:r>
            <a:r>
              <a:rPr lang="zh-CN" altLang="en-US" sz="32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）</a:t>
            </a:r>
            <a:endParaRPr lang="en-MY" altLang="zh-CN" sz="32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>
              <a:spcBef>
                <a:spcPts val="600"/>
              </a:spcBef>
            </a:pPr>
            <a:endParaRPr lang="en-US" altLang="zh-CN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0804" y="294467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1848" y="1464088"/>
            <a:ext cx="8973152" cy="46986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把</a:t>
            </a:r>
            <a:r>
              <a:rPr lang="ja-JP" altLang="en-US" sz="36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的重要性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r>
              <a:rPr lang="en-US" altLang="zh-CN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4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先有量</a:t>
            </a:r>
            <a:r>
              <a:rPr lang="zh-CN" altLang="en-US" sz="40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40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再有质</a:t>
            </a:r>
            <a:endParaRPr lang="en-MY" altLang="ja-JP" sz="40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zh-CN" sz="40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r>
              <a:rPr lang="ja-JP" altLang="en-US" sz="40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找出对象</a:t>
            </a:r>
            <a:r>
              <a:rPr lang="zh-CN" altLang="en-US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4000" b="1" spc="90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告诉他下一步</a:t>
            </a:r>
            <a:r>
              <a:rPr lang="en-US" altLang="ja-JP" sz="40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endParaRPr lang="en-MY" altLang="ja-JP" sz="40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398" y="1418225"/>
            <a:ext cx="8973152" cy="2790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假脉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=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业绩脉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ja-JP" altLang="en-US" sz="3600" b="1" spc="90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MY" altLang="ja-JP" sz="36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4625" y="2300605"/>
            <a:ext cx="9910445" cy="393827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1.PSV, DSV, TSV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2.Downline PSV </a:t>
            </a:r>
            <a:endParaRPr lang="en-US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– 7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层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每一次层的人数以及</a:t>
            </a: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SV</a:t>
            </a:r>
            <a:endParaRPr lang="en-US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en-US" altLang="zh-CN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</a:t>
            </a:r>
            <a:r>
              <a:rPr lang="en-US" altLang="ja-JP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完成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兵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的把脉图</a:t>
            </a:r>
            <a:endParaRPr lang="en-MY" altLang="ja-JP" sz="32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endParaRPr lang="en-MY" altLang="ja-JP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r>
              <a:rPr lang="en-US" altLang="ja-JP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</a:t>
            </a:r>
            <a:endParaRPr lang="en-MY" altLang="ja-JP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600"/>
              </a:spcBef>
            </a:pPr>
            <a:r>
              <a:rPr lang="zh-CN" altLang="en-US" sz="28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endParaRPr lang="en-US" altLang="zh-CN" sz="28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398" y="1418225"/>
            <a:ext cx="8973152" cy="223644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</a:t>
            </a:r>
            <a:endParaRPr lang="en-US" altLang="zh-CN" sz="28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3600" b="1" spc="900" dirty="0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endParaRPr lang="en-US" altLang="ja-JP" sz="36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endParaRPr lang="en-US" altLang="zh-CN" sz="2800" b="1" spc="900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</a:t>
            </a:r>
            <a:endParaRPr lang="en-US" altLang="zh-CN" sz="2400" b="1" spc="900" dirty="0">
              <a:ln w="10160">
                <a:noFill/>
                <a:prstDash val="solid"/>
              </a:ln>
              <a:solidFill>
                <a:srgbClr val="FFFFFF"/>
              </a:solidFill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680" y="1094740"/>
            <a:ext cx="9754235" cy="48926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完成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“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兵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”</a:t>
            </a:r>
            <a:r>
              <a:rPr lang="ja-JP" altLang="en-US" sz="32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的把脉图</a:t>
            </a: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endParaRPr lang="en-MY" altLang="zh-CN" sz="32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32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先有量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再有质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完成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20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条直线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上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3200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吻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3200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消费者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A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顾客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B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顾客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C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顾客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US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把一半的消费者转型消费商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消费商</a:t>
            </a:r>
            <a:r>
              <a:rPr lang="en-US" altLang="ja-JP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GPS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MY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物色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点出创业家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兵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的对象</a:t>
            </a:r>
            <a:endParaRPr lang="en-MY" altLang="ja-JP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借上级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组织的力一起带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“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兵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‘</a:t>
            </a:r>
            <a:endParaRPr lang="en-MY" altLang="zh-CN" sz="2400" b="1" spc="90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pPr>
              <a:spcBef>
                <a:spcPts val="1200"/>
              </a:spcBef>
            </a:pP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</a:t>
            </a:r>
            <a:r>
              <a:rPr lang="en-US" altLang="zh-CN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-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发觉</a:t>
            </a:r>
            <a:r>
              <a:rPr lang="zh-CN" altLang="en-US" sz="2400" b="1" spc="9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，</a:t>
            </a:r>
            <a:r>
              <a:rPr lang="ja-JP" altLang="en-US" sz="2400" b="1" spc="9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发挥下级的强项</a:t>
            </a:r>
            <a:endParaRPr lang="en-MY" altLang="ja-JP" sz="2400" b="1" spc="900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1848" y="202579"/>
            <a:ext cx="53346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把脉</a:t>
            </a:r>
            <a:r>
              <a:rPr lang="en-US" altLang="zh-CN" sz="40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-</a:t>
            </a:r>
            <a:r>
              <a:rPr lang="ja-JP" altLang="en-US" sz="40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业绩脉</a:t>
            </a:r>
            <a:r>
              <a:rPr lang="en-US" altLang="ja-JP" sz="4000" b="1" spc="900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  <a:cs typeface="Yuppy SC" panose="020F0603040207020204" pitchFamily="34" charset="-122"/>
              </a:rPr>
              <a:t>:</a:t>
            </a:r>
            <a:endParaRPr lang="en-MY" altLang="ja-JP" sz="4000" b="1" spc="900" dirty="0">
              <a:ln w="0">
                <a:noFill/>
              </a:ln>
              <a:solidFill>
                <a:srgbClr val="FFFF00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578</Words>
  <Application>WPS Presentation</Application>
  <PresentationFormat>On-screen Show (4:3)</PresentationFormat>
  <Paragraphs>82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Yuanti SC</vt:lpstr>
      <vt:lpstr>Segoe Print</vt:lpstr>
      <vt:lpstr>Microsoft JhengHei UI</vt:lpstr>
      <vt:lpstr>Calibri</vt:lpstr>
      <vt:lpstr>Microsoft YaHei</vt:lpstr>
      <vt:lpstr>Arial Unicode MS</vt:lpstr>
      <vt:lpstr>Calibri Light</vt:lpstr>
      <vt:lpstr>Yu Gothic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68</cp:revision>
  <cp:lastPrinted>2020-12-14T06:57:00Z</cp:lastPrinted>
  <dcterms:created xsi:type="dcterms:W3CDTF">2020-12-06T12:45:00Z</dcterms:created>
  <dcterms:modified xsi:type="dcterms:W3CDTF">2021-10-17T13:53:08Z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D240B0B1F51C4163B6C78D36CA309097</vt:lpwstr>
  </property>
  <property fmtid="{D5CDD505-2E9C-101B-9397-08002B2CF9AE}" pid="3" name="KSOProductBuildVer">
    <vt:lpwstr>1033-11.2.0.10323</vt:lpwstr>
  </property>
</Properties>
</file>