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78" r:id="rId3"/>
    <p:sldId id="670" r:id="rId5"/>
    <p:sldId id="671" r:id="rId6"/>
    <p:sldId id="675" r:id="rId7"/>
    <p:sldId id="676" r:id="rId8"/>
    <p:sldId id="680" r:id="rId9"/>
    <p:sldId id="681" r:id="rId10"/>
    <p:sldId id="682" r:id="rId11"/>
    <p:sldId id="68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4" autoAdjust="0"/>
    <p:restoredTop sz="93578" autoAdjust="0"/>
  </p:normalViewPr>
  <p:slideViewPr>
    <p:cSldViewPr snapToGrid="0">
      <p:cViewPr varScale="1">
        <p:scale>
          <a:sx n="68" d="100"/>
          <a:sy n="68" d="100"/>
        </p:scale>
        <p:origin x="100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211120" y="2152298"/>
            <a:ext cx="7552047" cy="200054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endParaRPr lang="en-MY" altLang="ja-JP" sz="5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          </a:t>
            </a: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12</a:t>
            </a:r>
            <a:r>
              <a:rPr lang="ja-JP" altLang="en-US" sz="24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步法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SOP</a:t>
            </a:r>
            <a:endParaRPr lang="en-MY" altLang="ja-JP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</a:t>
            </a:r>
            <a:endParaRPr lang="en-US" altLang="zh-CN" sz="24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0398" y="1418225"/>
            <a:ext cx="8973152" cy="42677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把</a:t>
            </a:r>
            <a:r>
              <a:rPr lang="ja-JP" altLang="en-US" sz="36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的重要性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组织发展就象建高楼一样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   </a:t>
            </a:r>
            <a:endParaRPr lang="en-MY" altLang="zh-CN" sz="32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没有版图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就没有地基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endParaRPr lang="en-MY" altLang="zh-CN" sz="32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没有地基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组织就没有根基</a:t>
            </a:r>
            <a:r>
              <a:rPr lang="en-US" altLang="ja-JP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ja-JP" sz="32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0398" y="1418225"/>
            <a:ext cx="8973152" cy="44524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把</a:t>
            </a:r>
            <a:r>
              <a:rPr lang="ja-JP" altLang="en-US" sz="36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的重要性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大格局的下级是不会跟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没有版图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没有策略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的上级领导</a:t>
            </a:r>
            <a:r>
              <a:rPr lang="en-US" altLang="ja-JP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0398" y="261610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0398" y="1418225"/>
            <a:ext cx="8973152" cy="2790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把脉可分为假脉与真脉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7165" y="2328545"/>
            <a:ext cx="9552305" cy="38766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假脉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=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业绩脉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（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先冲上聘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先宽后深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真脉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=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实力脉</a:t>
            </a:r>
            <a:endParaRPr lang="en-MY" altLang="ja-JP" sz="32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（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如何把组织做稳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做大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1125" y="1023264"/>
            <a:ext cx="649145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把脉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12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步法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SOP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endParaRPr lang="en-US" altLang="zh-CN" sz="32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1092" y="1933729"/>
            <a:ext cx="9282545" cy="31229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先要定位好自己的事业（格局）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自己先要有长期目标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年度目标 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（三个月一波</a:t>
            </a: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, 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每一波是为了下一波准备）</a:t>
            </a:r>
            <a:endParaRPr lang="en-MY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7993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1125" y="921225"/>
            <a:ext cx="649145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把脉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12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步法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SOP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endParaRPr lang="en-US" altLang="zh-CN" sz="32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7045" y="1751330"/>
            <a:ext cx="10219690" cy="3892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4.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前瞻性思考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5.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组织 “解剖学”</a:t>
            </a: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 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找对人</a:t>
            </a:r>
            <a:r>
              <a:rPr lang="zh-CN" altLang="en-US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做对事</a:t>
            </a:r>
            <a:endParaRPr lang="en-MY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谁是你的“宾”</a:t>
            </a:r>
            <a:r>
              <a:rPr lang="zh-CN" altLang="en-US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千里马”和“将</a:t>
            </a:r>
            <a:endParaRPr lang="en-MY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完成</a:t>
            </a:r>
            <a:r>
              <a:rPr lang="zh-CN" altLang="en-US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“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将</a:t>
            </a:r>
            <a:r>
              <a:rPr lang="zh-CN" altLang="en-US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的把脉图</a:t>
            </a:r>
            <a:endParaRPr lang="en-US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6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沟通出真正的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“宾”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,“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千里马”和“将”</a:t>
            </a:r>
            <a:endParaRPr lang="ja-JP" altLang="en-US" sz="2800" b="1" spc="90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848" y="112896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1125" y="1023264"/>
            <a:ext cx="649145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把脉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12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步法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SOP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endParaRPr lang="en-US" altLang="zh-CN" sz="32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0860" y="1961034"/>
            <a:ext cx="9961419" cy="36925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7.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发展的重点在千里马</a:t>
            </a:r>
            <a:r>
              <a:rPr lang="en-US" altLang="ja-JP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–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因材施教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8.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把小将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,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大将成为班底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-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抓人要抓心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9.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带深两条深度线 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-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小线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》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主线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》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赚钱线 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 </a:t>
            </a:r>
            <a:endParaRPr lang="en-MY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7993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1125" y="1023264"/>
            <a:ext cx="649145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把脉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12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步法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SOP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endParaRPr lang="en-US" altLang="zh-CN" sz="32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4205" y="2200429"/>
            <a:ext cx="9961419" cy="36925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10.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运用</a:t>
            </a:r>
            <a:r>
              <a:rPr lang="en-MY" altLang="ja-JP" sz="3200" b="1" spc="900" dirty="0" err="1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iTeam</a:t>
            </a:r>
            <a:r>
              <a:rPr lang="en-MY" altLang="ja-JP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系统，配合运作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11.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以身作则 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–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人盯人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              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12.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学，做，教 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–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九宫格 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     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 </a:t>
            </a:r>
            <a:endParaRPr lang="en-MY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7993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80453" y="1428450"/>
            <a:ext cx="5383093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完成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“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将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的把脉图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把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endParaRPr lang="en-US" altLang="zh-CN" sz="32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10837" y="1720838"/>
            <a:ext cx="9670473" cy="6617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1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ja-JP" altLang="en-US" sz="1400" b="1" spc="90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MY" altLang="ja-JP" sz="16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7993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实力脉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559" y="1962065"/>
            <a:ext cx="8065680" cy="3839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如何把组织做稳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做大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的精髓就在</a:t>
            </a:r>
            <a:r>
              <a:rPr lang="ja-JP" altLang="en-US" sz="36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36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36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813</Words>
  <Application>WPS Presentation</Application>
  <PresentationFormat>On-screen Show (4:3)</PresentationFormat>
  <Paragraphs>106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SimSun</vt:lpstr>
      <vt:lpstr>Wingdings</vt:lpstr>
      <vt:lpstr>Yuanti SC</vt:lpstr>
      <vt:lpstr>Yuppy SC</vt:lpstr>
      <vt:lpstr>Yuanti SC</vt:lpstr>
      <vt:lpstr>Yuanti TC</vt:lpstr>
      <vt:lpstr>Heiti TC Light</vt:lpstr>
      <vt:lpstr>STXihei</vt:lpstr>
      <vt:lpstr>Segoe Print</vt:lpstr>
      <vt:lpstr>等线</vt:lpstr>
      <vt:lpstr>Calibri</vt:lpstr>
      <vt:lpstr>Microsoft YaHei</vt:lpstr>
      <vt:lpstr>Arial Unicode MS</vt:lpstr>
      <vt:lpstr>Calibri Light</vt:lpstr>
      <vt:lpstr>Microsoft JhengHei UI</vt:lpstr>
      <vt:lpstr>Yu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66</cp:revision>
  <cp:lastPrinted>2020-12-14T06:57:00Z</cp:lastPrinted>
  <dcterms:created xsi:type="dcterms:W3CDTF">2020-12-06T12:45:00Z</dcterms:created>
  <dcterms:modified xsi:type="dcterms:W3CDTF">2021-10-17T13:58:43Z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13466A6216F6485E9FDDAB5A69C0F510</vt:lpwstr>
  </property>
  <property fmtid="{D5CDD505-2E9C-101B-9397-08002B2CF9AE}" pid="3" name="KSOProductBuildVer">
    <vt:lpwstr>1033-11.2.0.10323</vt:lpwstr>
  </property>
</Properties>
</file>