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5" r:id="rId3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3" r:id="rId15"/>
    <p:sldId id="274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85" d="100"/>
          <a:sy n="85" d="100"/>
        </p:scale>
        <p:origin x="8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23726-6992-4559-9BA4-B956BF15F093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BAB2A-689E-48D9-AD7E-466891163F8E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FD183-267C-4318-A7D0-29D0E0583148}" type="datetimeFigureOut">
              <a:rPr lang="en-GB" smtClean="0"/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1A30A-E261-4D2E-A0BA-859726AAC154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1579551" y="2089904"/>
            <a:ext cx="6678113" cy="2185214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早日断奶</a:t>
            </a:r>
            <a:r>
              <a:rPr lang="en-US" altLang="zh-CN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~</a:t>
            </a:r>
            <a:endParaRPr lang="en-US" altLang="zh-CN" sz="5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r">
              <a:spcBef>
                <a:spcPts val="300"/>
              </a:spcBef>
            </a:pPr>
            <a:r>
              <a:rPr lang="zh-CN" altLang="en-US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学</a:t>
            </a:r>
            <a:r>
              <a:rPr lang="en-US" altLang="zh-CN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.</a:t>
            </a:r>
            <a:r>
              <a:rPr lang="zh-CN" altLang="en-US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做</a:t>
            </a:r>
            <a:r>
              <a:rPr lang="en-US" altLang="zh-CN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.</a:t>
            </a:r>
            <a:r>
              <a:rPr lang="zh-CN" altLang="en-US" sz="72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教</a:t>
            </a:r>
            <a:r>
              <a:rPr lang="en-US" altLang="ja-JP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             </a:t>
            </a:r>
            <a:r>
              <a:rPr lang="zh-CN" altLang="en-US" sz="4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</a:t>
            </a:r>
            <a:endParaRPr lang="en-US" altLang="zh-CN" sz="44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6" y="325113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2103" y="1544579"/>
            <a:ext cx="745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的态度</a:t>
            </a:r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：归零学习</a:t>
            </a:r>
            <a:endParaRPr lang="en-US" sz="5400" b="1" cap="none" spc="900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3476" y="1449207"/>
            <a:ext cx="5301451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zh-CN" altLang="en-US" sz="4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学习的方法</a:t>
            </a:r>
            <a:endParaRPr lang="en-US" altLang="zh-CN" sz="48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en-US" altLang="zh-CN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100%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参与）</a:t>
            </a:r>
            <a:endParaRPr lang="en-US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73476" y="1449207"/>
            <a:ext cx="5301451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zh-CN" altLang="en-US" sz="4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学习的方法</a:t>
            </a:r>
            <a:endParaRPr lang="en-US" altLang="zh-CN" sz="48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en-US" altLang="zh-CN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100%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参与）</a:t>
            </a:r>
            <a:endParaRPr lang="en-US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79261" y="2848505"/>
            <a:ext cx="5009705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学</a:t>
            </a:r>
            <a:r>
              <a:rPr lang="zh-CN" altLang="en-US" sz="4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：做</a:t>
            </a:r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的方法</a:t>
            </a:r>
            <a:endParaRPr lang="en-US" altLang="zh-CN" sz="48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（跟随成功者）</a:t>
            </a:r>
            <a:endParaRPr lang="en-US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93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73476" y="1449207"/>
            <a:ext cx="5301451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zh-CN" altLang="en-US" sz="4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</a:t>
            </a:r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学习的方法</a:t>
            </a:r>
            <a:endParaRPr lang="en-US" altLang="zh-CN" sz="48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en-US" altLang="zh-CN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100%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参与）</a:t>
            </a:r>
            <a:endParaRPr lang="en-US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9261" y="2848505"/>
            <a:ext cx="5009705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学</a:t>
            </a:r>
            <a:r>
              <a:rPr lang="zh-CN" altLang="en-US" sz="4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：做</a:t>
            </a:r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的方法</a:t>
            </a:r>
            <a:endParaRPr lang="en-US" altLang="zh-CN" sz="48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（跟随成功者）</a:t>
            </a:r>
            <a:endParaRPr lang="en-US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79261" y="4242025"/>
            <a:ext cx="6849952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学</a:t>
            </a:r>
            <a:r>
              <a:rPr lang="zh-CN" altLang="en-US" sz="4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：教</a:t>
            </a:r>
            <a:r>
              <a:rPr lang="zh-CN" altLang="en-US" sz="48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的方法</a:t>
            </a:r>
            <a:endParaRPr lang="en-US" altLang="zh-CN" sz="48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latin typeface="+mn-ea"/>
              <a:ea typeface="Yuanti SC" panose="02010600040101010101"/>
            </a:endParaRPr>
          </a:p>
          <a:p>
            <a:r>
              <a:rPr lang="en-US" altLang="zh-CN" sz="28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       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（整理资料</a:t>
            </a:r>
            <a:r>
              <a:rPr lang="en-US" altLang="zh-CN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, 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重复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复习）</a:t>
            </a:r>
            <a:endParaRPr lang="en-US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2103" y="1544579"/>
            <a:ext cx="745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的态度</a:t>
            </a:r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：归零学习</a:t>
            </a:r>
            <a:endParaRPr lang="en-US" sz="5400" b="1" cap="none" spc="900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2103" y="2775964"/>
            <a:ext cx="745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做的态度</a:t>
            </a:r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：全力以赴</a:t>
            </a:r>
            <a:endParaRPr lang="en-US" sz="5400" b="1" cap="none" spc="900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74807" y="1113949"/>
            <a:ext cx="819968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做：</a:t>
            </a:r>
            <a:r>
              <a:rPr lang="zh-CN" altLang="en-US" sz="44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学的动作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百分百复制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US" altLang="zh-CN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GB" altLang="zh-CN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      . 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不断学习</a:t>
            </a: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不断改变</a:t>
            </a: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  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不断成长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4806" y="1883390"/>
            <a:ext cx="7859844" cy="33547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做：做</a:t>
            </a:r>
            <a:r>
              <a:rPr lang="zh-CN" altLang="en-US" sz="44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的动作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每日七件事）</a:t>
            </a:r>
            <a:endParaRPr lang="en-US" altLang="zh-CN" sz="28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1. 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产品零售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2. </a:t>
            </a:r>
            <a:r>
              <a:rPr lang="zh-CN" alt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事业推荐</a:t>
            </a:r>
            <a:endParaRPr lang="en-US" altLang="zh-CN" sz="2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3. 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售后服务（消费商</a:t>
            </a: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GPS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）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4. </a:t>
            </a:r>
            <a:r>
              <a:rPr lang="zh-CN" alt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跟进辅导（新人启动</a:t>
            </a:r>
            <a:r>
              <a:rPr lang="en-US" altLang="zh-CN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GPS</a:t>
            </a:r>
            <a:r>
              <a:rPr lang="zh-CN" alt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）</a:t>
            </a:r>
            <a:endParaRPr lang="en-US" altLang="zh-CN" sz="2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5. 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学习（成功之路</a:t>
            </a:r>
            <a:r>
              <a:rPr lang="en-US" altLang="zh-CN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GPS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）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6. </a:t>
            </a:r>
            <a:r>
              <a:rPr lang="zh-CN" alt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自修（自修课，</a:t>
            </a:r>
            <a:r>
              <a:rPr lang="zh-CN" altLang="en-US" sz="24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增值课）</a:t>
            </a:r>
            <a:endParaRPr lang="en-US" altLang="zh-CN" sz="2400" b="1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  <a:p>
            <a:r>
              <a:rPr 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		7. </a:t>
            </a:r>
            <a:r>
              <a:rPr lang="zh-CN" alt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关怀（人</a:t>
            </a:r>
            <a:r>
              <a:rPr lang="en-US" altLang="zh-CN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&amp;</a:t>
            </a:r>
            <a:r>
              <a:rPr lang="zh-CN" altLang="en-US" sz="24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事）</a:t>
            </a:r>
            <a:endParaRPr lang="en-US" sz="40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4807" y="1113949"/>
            <a:ext cx="7584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做：</a:t>
            </a:r>
            <a:r>
              <a:rPr lang="zh-CN" altLang="en-US" sz="44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学的动作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百分百复制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US" altLang="zh-CN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474805" y="2652831"/>
            <a:ext cx="71096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做：教</a:t>
            </a:r>
            <a:r>
              <a:rPr lang="zh-CN" altLang="en-US" sz="44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的动作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（勇于纠正）</a:t>
            </a:r>
            <a:endParaRPr lang="en-US" sz="40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4806" y="1883390"/>
            <a:ext cx="7584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做：做</a:t>
            </a:r>
            <a:r>
              <a:rPr lang="zh-CN" altLang="en-US" sz="44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的动作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每日七件事）</a:t>
            </a:r>
            <a:endParaRPr lang="zh-CN" altLang="en-US" sz="28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4807" y="1113949"/>
            <a:ext cx="758412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做：</a:t>
            </a:r>
            <a:r>
              <a:rPr lang="zh-CN" altLang="en-US" sz="4400" b="1" cap="none" spc="900" dirty="0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学的动作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（</a:t>
            </a:r>
            <a:r>
              <a:rPr lang="zh-CN" altLang="en-US" sz="28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百分百复制</a:t>
            </a:r>
            <a:r>
              <a:rPr lang="zh-CN" altLang="en-US" sz="28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）</a:t>
            </a:r>
            <a:endParaRPr lang="en-US" altLang="zh-CN" sz="44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12103" y="1544579"/>
            <a:ext cx="745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的态度</a:t>
            </a:r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：归零学习</a:t>
            </a:r>
            <a:endParaRPr lang="en-US" sz="5400" b="1" cap="none" spc="900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2103" y="2775964"/>
            <a:ext cx="745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做的态度</a:t>
            </a:r>
            <a:r>
              <a:rPr lang="zh-CN" altLang="en-US" sz="5400" b="1" cap="none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：全力以赴</a:t>
            </a:r>
            <a:endParaRPr lang="en-US" sz="5400" b="1" cap="none" spc="900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2103" y="4007349"/>
            <a:ext cx="74558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n-ea"/>
                <a:ea typeface="Yuanti SC" panose="02010600040101010101"/>
              </a:rPr>
              <a:t>教的态度</a:t>
            </a:r>
            <a:r>
              <a:rPr lang="zh-CN" altLang="en-US" sz="5400" b="1" spc="9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：培养支持</a:t>
            </a:r>
            <a:endParaRPr lang="en-US" sz="5400" b="1" cap="none" spc="900" dirty="0">
              <a:ln w="10160">
                <a:noFill/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2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18325" y="1258534"/>
            <a:ext cx="7106433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0">
                  <a:noFill/>
                </a:ln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Yuanti SC" panose="02010600040101010101"/>
              </a:rPr>
              <a:t>教：下级认真学习</a:t>
            </a:r>
            <a:endParaRPr lang="en-US" altLang="zh-CN" sz="4400" b="1" spc="900" dirty="0">
              <a:ln w="0">
                <a:noFill/>
              </a:ln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3200" b="1" spc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     </a:t>
            </a:r>
            <a:r>
              <a:rPr lang="zh-CN" altLang="en-US" sz="3200" b="1" spc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（陪同指导，融入团队）</a:t>
            </a:r>
            <a:endParaRPr lang="en-US" sz="3200" b="1" spc="90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18325" y="1258534"/>
            <a:ext cx="7106433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0">
                  <a:noFill/>
                </a:ln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Yuanti SC" panose="02010600040101010101"/>
              </a:rPr>
              <a:t>教：下级认真学习</a:t>
            </a:r>
            <a:endParaRPr lang="en-US" altLang="zh-CN" sz="4400" b="1" spc="900" dirty="0">
              <a:ln w="0">
                <a:noFill/>
              </a:ln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3200" b="1" spc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     </a:t>
            </a:r>
            <a:r>
              <a:rPr lang="zh-CN" altLang="en-US" sz="3200" b="1" spc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（陪同指导，融入团队）</a:t>
            </a:r>
            <a:endParaRPr lang="en-US" sz="3200" b="1" spc="90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8323" y="2880447"/>
            <a:ext cx="63690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教：下级怎么去做</a:t>
            </a:r>
            <a:endParaRPr lang="en-US" altLang="zh-CN" sz="44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latin typeface="+mn-ea"/>
              <a:ea typeface="Yuanti SC" panose="02010600040101010101"/>
            </a:endParaRPr>
          </a:p>
          <a:p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     </a:t>
            </a:r>
            <a:r>
              <a:rPr lang="zh-CN" altLang="en-US" sz="32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（身教：以身作则）</a:t>
            </a:r>
            <a:endParaRPr lang="en-US" sz="48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18325" y="1258534"/>
            <a:ext cx="7106433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0">
                  <a:noFill/>
                </a:ln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ea"/>
                <a:ea typeface="Yuanti SC" panose="02010600040101010101"/>
              </a:rPr>
              <a:t>教：下级认真学习</a:t>
            </a:r>
            <a:endParaRPr lang="en-US" altLang="zh-CN" sz="4400" b="1" spc="900" dirty="0">
              <a:ln w="0">
                <a:noFill/>
              </a:ln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ea"/>
              <a:ea typeface="Yuanti SC" panose="02010600040101010101"/>
            </a:endParaRPr>
          </a:p>
          <a:p>
            <a:r>
              <a:rPr lang="en-US" altLang="zh-CN" sz="3200" b="1" spc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     </a:t>
            </a:r>
            <a:r>
              <a:rPr lang="zh-CN" altLang="en-US" sz="3200" b="1" spc="9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（陪同指导，融入团队）</a:t>
            </a:r>
            <a:endParaRPr lang="en-US" sz="3200" b="1" spc="900" dirty="0"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8323" y="2880447"/>
            <a:ext cx="63690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教：下级怎么去做</a:t>
            </a:r>
            <a:endParaRPr lang="en-US" altLang="zh-CN" sz="44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latin typeface="+mn-ea"/>
              <a:ea typeface="Yuanti SC" panose="02010600040101010101"/>
            </a:endParaRPr>
          </a:p>
          <a:p>
            <a:r>
              <a:rPr lang="en-US" altLang="zh-CN" sz="36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     </a:t>
            </a:r>
            <a:r>
              <a:rPr lang="zh-CN" altLang="en-US" sz="32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（身教：以身作则）</a:t>
            </a:r>
            <a:endParaRPr lang="en-US" sz="48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8323" y="4502360"/>
            <a:ext cx="7334059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教：下级怎么去教</a:t>
            </a:r>
            <a:endParaRPr lang="en-US" altLang="zh-CN" sz="4400" b="1" cap="none" spc="900" dirty="0">
              <a:ln w="9525">
                <a:noFill/>
                <a:prstDash val="solid"/>
              </a:ln>
              <a:solidFill>
                <a:srgbClr val="00B0F0"/>
              </a:solidFill>
              <a:latin typeface="+mn-ea"/>
              <a:ea typeface="Yuanti SC" panose="02010600040101010101"/>
            </a:endParaRPr>
          </a:p>
          <a:p>
            <a:r>
              <a:rPr lang="en-US" altLang="zh-CN" sz="3200" b="1" spc="900" dirty="0">
                <a:ln w="9525">
                  <a:noFill/>
                  <a:prstDash val="solid"/>
                </a:ln>
                <a:solidFill>
                  <a:srgbClr val="00B0F0"/>
                </a:solidFill>
                <a:latin typeface="+mn-ea"/>
                <a:ea typeface="Yuanti SC" panose="02010600040101010101"/>
              </a:rPr>
              <a:t>     </a:t>
            </a:r>
            <a:r>
              <a:rPr lang="zh-CN" altLang="en-US" sz="32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（</a:t>
            </a:r>
            <a:r>
              <a:rPr lang="zh-CN" altLang="en-US" sz="3200" b="1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培养班底，巩固领导</a:t>
            </a:r>
            <a:r>
              <a:rPr lang="zh-CN" altLang="en-US" sz="3200" b="1" cap="none" spc="900" dirty="0">
                <a:ln w="9525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Yuanti SC" panose="02010600040101010101"/>
              </a:rPr>
              <a:t>）</a:t>
            </a:r>
            <a:endParaRPr lang="en-US" sz="4800" b="1" cap="none" spc="900" dirty="0">
              <a:ln w="9525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latin typeface="+mn-ea"/>
              <a:ea typeface="Yuanti SC" panose="02010600040101010101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4378" y="79871"/>
            <a:ext cx="689964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早日断奶 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~ 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学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做</a:t>
            </a:r>
            <a:r>
              <a:rPr lang="en-US" altLang="zh-CN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.</a:t>
            </a:r>
            <a:r>
              <a:rPr lang="zh-CN" altLang="en-US" sz="6000" b="1" u="sng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</a:rPr>
              <a:t>教</a:t>
            </a:r>
            <a:endParaRPr lang="en-US" sz="6000" b="1" u="sng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31494" y="1148578"/>
          <a:ext cx="8715735" cy="4212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9944"/>
                <a:gridCol w="2658597"/>
                <a:gridCol w="2658597"/>
                <a:gridCol w="2658597"/>
              </a:tblGrid>
              <a:tr h="429538">
                <a:tc>
                  <a:txBody>
                    <a:bodyPr/>
                    <a:lstStyle/>
                    <a:p>
                      <a:pPr algn="l"/>
                      <a:endParaRPr lang="en-GB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67000"/>
                          </a:schemeClr>
                        </a:gs>
                        <a:gs pos="48000">
                          <a:schemeClr val="accent5">
                            <a:lumMod val="97000"/>
                            <a:lumOff val="3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</a:schemeClr>
                        </a:gs>
                      </a:gsLst>
                      <a:lin ang="168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学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做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教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23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学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学：学的方法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（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100%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参与）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做：学的动作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(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百分百复制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)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教：下级认真学习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(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陪同指导，融入团队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)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D9D9D9">
                        <a:alpha val="54902"/>
                      </a:srgbClr>
                    </a:solidFill>
                  </a:tcPr>
                </a:tc>
              </a:tr>
              <a:tr h="20778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做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学：做的方法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（跟随成功者）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D9D9D9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做：做的动作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（每日七件事）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1.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产品零售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2.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事业推荐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3.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售后服务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4.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跟进辅导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5.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学习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6.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自修</a:t>
                      </a:r>
                      <a:endParaRPr lang="en-US" altLang="zh-CN" sz="1600" b="1" spc="400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    7.</a:t>
                      </a:r>
                      <a:r>
                        <a:rPr lang="zh-CN" altLang="en-US" sz="1600" b="1" spc="400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关怀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solidFill>
                      <a:srgbClr val="D9D9D9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教：下级怎么去做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(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身教：以身作则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)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D9D9D9">
                        <a:alpha val="54902"/>
                      </a:srgbClr>
                    </a:solidFill>
                  </a:tcPr>
                </a:tc>
              </a:tr>
              <a:tr h="7482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教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学：教的方法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(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整理资料，重复复习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)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做：教的动作</a:t>
                      </a:r>
                      <a:endParaRPr lang="en-US" altLang="zh-CN" sz="1600" b="1" spc="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     (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用于纠正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)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5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b="1" spc="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教：下级怎么去教</a:t>
                      </a:r>
                      <a:endParaRPr lang="en-US" altLang="zh-CN" sz="1600" b="1" spc="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  <a:p>
                      <a:pPr algn="l"/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(</a:t>
                      </a:r>
                      <a:r>
                        <a:rPr lang="zh-CN" altLang="en-US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培养班底，巩固领导</a:t>
                      </a:r>
                      <a:r>
                        <a:rPr lang="en-US" altLang="zh-CN" sz="1600" b="1" spc="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ea typeface="Yuanti SC" panose="02010600040101010101"/>
                        </a:rPr>
                        <a:t>)</a:t>
                      </a:r>
                      <a:endParaRPr lang="en-GB" sz="1600" b="1" spc="4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ea typeface="Yuanti SC" panose="02010600040101010101"/>
                      </a:endParaRPr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>
                        <a:alpha val="54902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64773" y="109861"/>
            <a:ext cx="76306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早日断奶</a:t>
            </a:r>
            <a:r>
              <a:rPr lang="en-US" altLang="zh-CN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~</a:t>
            </a:r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en-US" altLang="zh-CN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做</a:t>
            </a:r>
            <a:r>
              <a:rPr lang="en-US" altLang="zh-CN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教</a:t>
            </a:r>
            <a:endParaRPr lang="en-US" sz="6000" b="1" u="sng" spc="9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42175" y="1602810"/>
            <a:ext cx="288091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9600" b="1" cap="none" spc="90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Yuanti SC" panose="02010600040101010101"/>
              </a:rPr>
              <a:t>结语</a:t>
            </a:r>
            <a:endParaRPr lang="en-US" sz="9600" b="1" cap="none" spc="90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Yuanti SC" panose="02010600040101010101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6718" y="3444476"/>
            <a:ext cx="7322838" cy="1754326"/>
          </a:xfrm>
          <a:prstGeom prst="rect">
            <a:avLst/>
          </a:prstGeom>
          <a:solidFill>
            <a:schemeClr val="bg1">
              <a:lumMod val="85000"/>
              <a:alpha val="25000"/>
            </a:schemeClr>
          </a:solidFill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- </a:t>
            </a:r>
            <a:r>
              <a:rPr lang="zh-CN" altLang="en-US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独立却不脱离</a:t>
            </a:r>
            <a:endParaRPr lang="en-US" altLang="zh-CN" sz="3600" b="1" spc="9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Yuanti SC" panose="02010600040101010101"/>
            </a:endParaRPr>
          </a:p>
          <a:p>
            <a:r>
              <a:rPr lang="en-US" altLang="zh-CN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- </a:t>
            </a:r>
            <a:r>
              <a:rPr lang="zh-CN" altLang="en-US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扣紧下级，紧跟上级</a:t>
            </a:r>
            <a:r>
              <a:rPr lang="en-US" altLang="zh-CN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/</a:t>
            </a:r>
            <a:r>
              <a:rPr lang="zh-CN" altLang="en-US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团队</a:t>
            </a:r>
            <a:endParaRPr lang="en-US" altLang="zh-CN" sz="3600" b="1" spc="9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Yuanti SC" panose="02010600040101010101"/>
            </a:endParaRPr>
          </a:p>
          <a:p>
            <a:r>
              <a:rPr lang="en-US" altLang="zh-CN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- </a:t>
            </a:r>
            <a:r>
              <a:rPr lang="zh-CN" altLang="en-US" sz="3600" b="1" spc="900" dirty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Yuanti SC" panose="02010600040101010101"/>
              </a:rPr>
              <a:t>持续的学做教</a:t>
            </a:r>
            <a:endParaRPr lang="en-US" altLang="zh-CN" sz="3600" b="1" cap="none" spc="90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Yuanti SC" panose="02010600040101010101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4773" y="109861"/>
            <a:ext cx="76306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早日断奶</a:t>
            </a:r>
            <a:r>
              <a:rPr lang="en-US" altLang="zh-CN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~</a:t>
            </a:r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学</a:t>
            </a:r>
            <a:r>
              <a:rPr lang="en-US" altLang="zh-CN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做</a:t>
            </a:r>
            <a:r>
              <a:rPr lang="en-US" altLang="zh-CN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.</a:t>
            </a:r>
            <a:r>
              <a:rPr lang="zh-CN" altLang="en-US" sz="6000" b="1" u="sng" spc="9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n-ea"/>
                <a:ea typeface="Yuanti SC" panose="02010600040101010101"/>
              </a:rPr>
              <a:t>教</a:t>
            </a:r>
            <a:endParaRPr lang="en-US" sz="6000" b="1" u="sng" spc="9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n-ea"/>
              <a:ea typeface="Yuanti SC" panose="02010600040101010101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1044</Words>
  <Application>WPS Presentation</Application>
  <PresentationFormat>如螢幕大小 (4:3)</PresentationFormat>
  <Paragraphs>153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Arial</vt:lpstr>
      <vt:lpstr>SimSun</vt:lpstr>
      <vt:lpstr>Wingdings</vt:lpstr>
      <vt:lpstr>Yuanti SC</vt:lpstr>
      <vt:lpstr>Yuppy SC</vt:lpstr>
      <vt:lpstr>Yuanti TC</vt:lpstr>
      <vt:lpstr>Heiti TC Light</vt:lpstr>
      <vt:lpstr>STXihei</vt:lpstr>
      <vt:lpstr>Yuanti SC</vt:lpstr>
      <vt:lpstr>Segoe Print</vt:lpstr>
      <vt:lpstr>Calibri</vt:lpstr>
      <vt:lpstr>Microsoft YaHei</vt:lpstr>
      <vt:lpstr>Arial Unicode MS</vt:lpstr>
      <vt:lpstr>Calibri Light</vt:lpstr>
      <vt:lpstr>Microsoft JhengHei UI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Koh</dc:creator>
  <cp:lastModifiedBy>KUNYI</cp:lastModifiedBy>
  <cp:revision>9</cp:revision>
  <dcterms:created xsi:type="dcterms:W3CDTF">2020-12-13T03:28:00Z</dcterms:created>
  <dcterms:modified xsi:type="dcterms:W3CDTF">2021-10-17T13:55:43Z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5201033F197748EAAFC2D1C45929F877</vt:lpwstr>
  </property>
  <property fmtid="{D5CDD505-2E9C-101B-9397-08002B2CF9AE}" pid="3" name="KSOProductBuildVer">
    <vt:lpwstr>1033-11.2.0.10323</vt:lpwstr>
  </property>
</Properties>
</file>