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9601200" cx="128016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gBgeOCZZ05VoDtSQT3aZPN/Ck7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C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64" name="Google Shape;16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什么事情 会让你快乐？</a:t>
            </a:r>
            <a:endParaRPr b="1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生活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：唱歌 跳舞、吃东西、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工作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：老板加薪、做生意赚到钱、幸运中奖、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zh-CN">
                <a:latin typeface="Arial"/>
                <a:ea typeface="Arial"/>
                <a:cs typeface="Arial"/>
                <a:sym typeface="Arial"/>
              </a:rPr>
              <a:t>       ：被上司赞美、被公司表扬、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个人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：出国旅行、买东西、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lang="zh-CN">
                <a:latin typeface="Arial"/>
                <a:ea typeface="Arial"/>
                <a:cs typeface="Arial"/>
                <a:sym typeface="Arial"/>
              </a:rPr>
              <a:t>：买新车、买新房子、</a:t>
            </a:r>
            <a:endParaRPr b="0"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家庭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：孩子跑来抱你、老公跟你说“我爱你”、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b="1" lang="zh-CN">
                <a:latin typeface="Arial"/>
                <a:ea typeface="Arial"/>
                <a:cs typeface="Arial"/>
                <a:sym typeface="Arial"/>
              </a:rPr>
              <a:t>健康</a:t>
            </a:r>
            <a:r>
              <a:rPr lang="zh-CN">
                <a:latin typeface="Arial"/>
                <a:ea typeface="Arial"/>
                <a:cs typeface="Arial"/>
                <a:sym typeface="Arial"/>
              </a:rPr>
              <a:t>：家人生病 好起来、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body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ctrTitle"/>
          </p:nvPr>
        </p:nvSpPr>
        <p:spPr>
          <a:xfrm>
            <a:off x="960120" y="1571308"/>
            <a:ext cx="10881360" cy="3342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Calibri"/>
              <a:buNone/>
              <a:defRPr sz="8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subTitle"/>
          </p:nvPr>
        </p:nvSpPr>
        <p:spPr>
          <a:xfrm>
            <a:off x="1600200" y="5042853"/>
            <a:ext cx="9601200" cy="2318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359"/>
            </a:lvl1pPr>
            <a:lvl2pPr lvl="1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lvl="2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sz="2520"/>
            </a:lvl3pPr>
            <a:lvl4pPr lvl="3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4pPr>
            <a:lvl5pPr lvl="4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873443" y="2393635"/>
            <a:ext cx="11041380" cy="3993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Calibri"/>
              <a:buNone/>
              <a:defRPr sz="8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873443" y="6425250"/>
            <a:ext cx="11041380" cy="210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sz="3359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520"/>
              <a:buNone/>
              <a:defRPr sz="252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240"/>
              <a:buNone/>
              <a:defRPr sz="224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880110" y="2555875"/>
            <a:ext cx="5440680" cy="609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6480810" y="2555875"/>
            <a:ext cx="5440680" cy="609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881777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881779" y="2353628"/>
            <a:ext cx="5415676" cy="11534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b="1" sz="3359"/>
            </a:lvl1pPr>
            <a:lvl2pPr indent="-2286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/>
            </a:lvl2pPr>
            <a:lvl3pPr indent="-2286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b="1" sz="2520"/>
            </a:lvl3pPr>
            <a:lvl4pPr indent="-2286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4pPr>
            <a:lvl5pPr indent="-2286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5pPr>
            <a:lvl6pPr indent="-2286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6pPr>
            <a:lvl7pPr indent="-2286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7pPr>
            <a:lvl8pPr indent="-2286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8pPr>
            <a:lvl9pPr indent="-2286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881779" y="3507105"/>
            <a:ext cx="5415676" cy="515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6480811" y="2353628"/>
            <a:ext cx="5442347" cy="11534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360"/>
              <a:buNone/>
              <a:defRPr b="1" sz="3359"/>
            </a:lvl1pPr>
            <a:lvl2pPr indent="-2286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/>
            </a:lvl2pPr>
            <a:lvl3pPr indent="-2286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  <a:defRPr b="1" sz="2520"/>
            </a:lvl3pPr>
            <a:lvl4pPr indent="-2286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4pPr>
            <a:lvl5pPr indent="-2286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5pPr>
            <a:lvl6pPr indent="-2286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6pPr>
            <a:lvl7pPr indent="-2286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7pPr>
            <a:lvl8pPr indent="-2286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8pPr>
            <a:lvl9pPr indent="-2286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b="1" sz="224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6480811" y="3507105"/>
            <a:ext cx="5442347" cy="5158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Calibri"/>
              <a:buNone/>
              <a:defRPr sz="44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1308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480"/>
              <a:buChar char="•"/>
              <a:defRPr sz="4480"/>
            </a:lvl1pPr>
            <a:lvl2pPr indent="-477519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920"/>
              <a:buChar char="•"/>
              <a:defRPr sz="3920"/>
            </a:lvl2pPr>
            <a:lvl3pPr indent="-44196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360"/>
              <a:buChar char="•"/>
              <a:defRPr sz="3359"/>
            </a:lvl3pPr>
            <a:lvl4pPr indent="-4064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5pPr>
            <a:lvl6pPr indent="-4064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6pPr>
            <a:lvl7pPr indent="-4064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7pPr>
            <a:lvl8pPr indent="-4064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8pPr>
            <a:lvl9pPr indent="-4064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1pPr>
            <a:lvl2pPr indent="-2286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  <a:defRPr sz="1960"/>
            </a:lvl2pPr>
            <a:lvl3pPr indent="-2286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3pPr>
            <a:lvl4pPr indent="-2286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81778" y="640080"/>
            <a:ext cx="4128849" cy="22402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Calibri"/>
              <a:buNone/>
              <a:defRPr sz="448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442347" y="1382397"/>
            <a:ext cx="6480810" cy="682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4480"/>
              <a:buFont typeface="Arial"/>
              <a:buNone/>
              <a:defRPr b="0" i="0" sz="44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920"/>
              <a:buFont typeface="Arial"/>
              <a:buNone/>
              <a:defRPr b="0" i="0" sz="39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None/>
              <a:defRPr b="0" i="0" sz="33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81778" y="2880360"/>
            <a:ext cx="4128849" cy="53362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  <a:defRPr sz="2240"/>
            </a:lvl1pPr>
            <a:lvl2pPr indent="-2286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60"/>
              <a:buNone/>
              <a:defRPr sz="1960"/>
            </a:lvl2pPr>
            <a:lvl3pPr indent="-2286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80"/>
              <a:buNone/>
              <a:defRPr sz="1679"/>
            </a:lvl3pPr>
            <a:lvl4pPr indent="-2286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354863" y="81122"/>
            <a:ext cx="6091873" cy="11041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6473031" y="3199289"/>
            <a:ext cx="8136573" cy="27603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872332" y="518954"/>
            <a:ext cx="8136573" cy="81210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160"/>
              <a:buFont typeface="Calibri"/>
              <a:buNone/>
              <a:defRPr b="0" i="0" sz="6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77519" lvl="0" marL="45720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3920"/>
              <a:buFont typeface="Arial"/>
              <a:buChar char="•"/>
              <a:defRPr b="0" i="0" sz="39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41960" lvl="1" marL="9144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360"/>
              <a:buFont typeface="Arial"/>
              <a:buChar char="•"/>
              <a:defRPr b="0" i="0" sz="33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8619" lvl="3" marL="18288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88620" lvl="4" marL="22860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88620" lvl="5" marL="27432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88620" lvl="6" marL="32004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88620" lvl="7" marL="36576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88620" lvl="8" marL="4114800" marR="0" rtl="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Arial"/>
              <a:buChar char="•"/>
              <a:defRPr b="0" i="0" sz="252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679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" name="Google Shape;91;p1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92" name="Google Shape;92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94" name="Google Shape;94;p1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144048" y="2997126"/>
            <a:ext cx="12667853" cy="1551194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924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经营团队的常见问题</a:t>
            </a:r>
            <a:endParaRPr b="1" sz="924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4" name="Google Shape;104;p2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05" name="Google Shape;105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2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07" name="Google Shape;107;p2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1880605" y="2919634"/>
            <a:ext cx="10495178" cy="2078518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1. 建立团队有什么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    最重要的事情需要注意的</a:t>
            </a:r>
            <a:r>
              <a:rPr b="1" lang="zh-CN" sz="66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 b="1" sz="66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7" name="Google Shape;117;p3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18" name="Google Shape;118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3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20" name="Google Shape;120;p3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651813" y="2623250"/>
            <a:ext cx="11536500" cy="28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2. 有时候团队大了 可是业绩不理想，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如果想要业绩更上一层楼，需要做      些什么动作？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4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4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31" name="Google Shape;131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4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33" name="Google Shape;133;p4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144048" y="2997126"/>
            <a:ext cx="12667853" cy="1893852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3.  我的下级不听我说的，老是越级，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     该怎么处理？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41" name="Google Shape;1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5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3" name="Google Shape;143;p5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44" name="Google Shape;1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5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46" name="Google Shape;146;p5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1144048" y="3134599"/>
            <a:ext cx="12667853" cy="2827441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-914400" lvl="0" marL="914400" marR="0" rtl="0" algn="l">
              <a:spcBef>
                <a:spcPts val="0"/>
              </a:spcBef>
              <a:spcAft>
                <a:spcPts val="0"/>
              </a:spcAft>
              <a:buClr>
                <a:srgbClr val="FFDC00"/>
              </a:buClr>
              <a:buSzPts val="5400"/>
              <a:buFont typeface="Arial"/>
              <a:buAutoNum type="arabicPeriod" startAt="4"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把脉的时候发现潜力线，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     可是他不是我的直接下级，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     那我可以怎么协助和培养他呢？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54" name="Google Shape;1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6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6" name="Google Shape;156;p6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57" name="Google Shape;157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6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59" name="Google Shape;159;p6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6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632604" y="3043621"/>
            <a:ext cx="12667853" cy="1893852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5. 自己的故事被盗用，心里感觉不好，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请问这是我的问题吗？该以什么心态面对？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67" name="Google Shape;16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p7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70" name="Google Shape;17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7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72" name="Google Shape;172;p7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275900" y="3213600"/>
            <a:ext cx="12288600" cy="18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6. 旁线的下级来讨教 ，然后突然说要换线，要归我底下，这应该怎么解决啊？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light, white, large&#10;&#10;Description automatically generated" id="180" name="Google Shape;18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396" y="-38793"/>
            <a:ext cx="12879187" cy="965939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8"/>
          <p:cNvSpPr txBox="1"/>
          <p:nvPr/>
        </p:nvSpPr>
        <p:spPr>
          <a:xfrm>
            <a:off x="6009642" y="4160522"/>
            <a:ext cx="65" cy="3877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8"/>
          <p:cNvGrpSpPr/>
          <p:nvPr/>
        </p:nvGrpSpPr>
        <p:grpSpPr>
          <a:xfrm>
            <a:off x="-19399" y="8413265"/>
            <a:ext cx="12878915" cy="1216509"/>
            <a:chOff x="-1" y="5989065"/>
            <a:chExt cx="9199224" cy="868935"/>
          </a:xfrm>
        </p:grpSpPr>
        <p:pic>
          <p:nvPicPr>
            <p:cNvPr id="183" name="Google Shape;183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8"/>
            <p:cNvSpPr txBox="1"/>
            <p:nvPr/>
          </p:nvSpPr>
          <p:spPr>
            <a:xfrm>
              <a:off x="6416040" y="6459303"/>
              <a:ext cx="2437660" cy="266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820">
                  <a:solidFill>
                    <a:srgbClr val="2D2D2D"/>
                  </a:solidFill>
                  <a:latin typeface="Arial"/>
                  <a:ea typeface="Arial"/>
                  <a:cs typeface="Arial"/>
                  <a:sym typeface="Arial"/>
                </a:rPr>
                <a:t>您最佳的網絡創業平台</a:t>
              </a:r>
              <a:endParaRPr sz="1820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ogo white font.png" id="185" name="Google Shape;185;p8"/>
          <p:cNvPicPr preferRelativeResize="0"/>
          <p:nvPr/>
        </p:nvPicPr>
        <p:blipFill rotWithShape="1">
          <a:blip r:embed="rId5">
            <a:alphaModFix/>
          </a:blip>
          <a:srcRect b="17227" l="-10799" r="-10799" t="0"/>
          <a:stretch/>
        </p:blipFill>
        <p:spPr>
          <a:xfrm>
            <a:off x="14764011" y="455161"/>
            <a:ext cx="1204884" cy="1009793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8"/>
          <p:cNvSpPr/>
          <p:nvPr/>
        </p:nvSpPr>
        <p:spPr>
          <a:xfrm>
            <a:off x="14614431" y="455161"/>
            <a:ext cx="64006" cy="1009793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2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389600" y="3208035"/>
            <a:ext cx="12667800" cy="18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4000" lIns="128000" spcFirstLastPara="1" rIns="128000" wrap="square" tIns="64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7. 我们的伙伴在运用社交媒体经营团队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840"/>
              </a:spcBef>
              <a:spcAft>
                <a:spcPts val="0"/>
              </a:spcAft>
              <a:buNone/>
            </a:pPr>
            <a:r>
              <a:rPr b="1" lang="zh-CN" sz="5400">
                <a:solidFill>
                  <a:srgbClr val="FFDC00"/>
                </a:solidFill>
                <a:latin typeface="Arial"/>
                <a:ea typeface="Arial"/>
                <a:cs typeface="Arial"/>
                <a:sym typeface="Arial"/>
              </a:rPr>
              <a:t>    的同时，请问您有什么建议给他们？</a:t>
            </a:r>
            <a:endParaRPr b="1" sz="5400">
              <a:solidFill>
                <a:srgbClr val="FFDC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2021-01-30T10:20:40Z</dcterms:created>
  <dc:creator>Jeray Koh</dc:creator>
</cp:coreProperties>
</file>