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658" r:id="rId2"/>
    <p:sldId id="673" r:id="rId3"/>
    <p:sldId id="676" r:id="rId4"/>
    <p:sldId id="677" r:id="rId5"/>
    <p:sldId id="672" r:id="rId6"/>
    <p:sldId id="67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4" autoAdjust="0"/>
    <p:restoredTop sz="93578" autoAdjust="0"/>
  </p:normalViewPr>
  <p:slideViewPr>
    <p:cSldViewPr snapToGrid="0">
      <p:cViewPr varScale="1">
        <p:scale>
          <a:sx n="158" d="100"/>
          <a:sy n="158" d="100"/>
        </p:scale>
        <p:origin x="-2240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10" y="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F4F84736-6890-5D4D-B895-49E08513E1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E6F7B7C-2655-5E4B-8AF6-DAC23671D6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5F193-7CC7-9548-B3CB-3AB414D6F5BE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716C3A7-6FD4-6B4D-8FDB-2E927C794C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D42F892-56FC-0947-84CC-49BE34F0DF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DECE0-82E5-7947-A0A4-70A19E5B1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45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CD449-C82B-4148-9C94-F918E75C4C98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78EE2-C0A5-4B33-BEAA-23DE89550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872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468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8EE2-C0A5-4B33-BEAA-23DE8955091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52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8EE2-C0A5-4B33-BEAA-23DE895509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565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8EE2-C0A5-4B33-BEAA-23DE8955091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868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8EE2-C0A5-4B33-BEAA-23DE8955091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20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8EE2-C0A5-4B33-BEAA-23DE8955091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156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29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0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32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29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9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22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0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707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01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585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35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C6567-B12D-4691-878C-A273C9F903CA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22B1B-B7DE-44B2-81C9-4A952F797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8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xmlns="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xmlns="" id="{6717F3F8-C5DA-484A-9A28-D61D77369D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E965764-3B20-444B-8323-74E52097E08C}"/>
              </a:ext>
            </a:extLst>
          </p:cNvPr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1" name="矩形 7">
            <a:extLst>
              <a:ext uri="{FF2B5EF4-FFF2-40B4-BE49-F238E27FC236}">
                <a16:creationId xmlns:a16="http://schemas.microsoft.com/office/drawing/2014/main" xmlns="" id="{EB11BD77-D028-5F43-A76A-1C47648FDCEE}"/>
              </a:ext>
            </a:extLst>
          </p:cNvPr>
          <p:cNvSpPr/>
          <p:nvPr/>
        </p:nvSpPr>
        <p:spPr>
          <a:xfrm>
            <a:off x="1718740" y="2175616"/>
            <a:ext cx="7552047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5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教练的秘诀</a:t>
            </a:r>
            <a:r>
              <a:rPr lang="zh-CN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（</a:t>
            </a:r>
            <a:r>
              <a:rPr lang="en-US" altLang="zh-CN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1</a:t>
            </a:r>
            <a:r>
              <a:rPr lang="zh-CN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）</a:t>
            </a:r>
            <a:r>
              <a:rPr lang="en-US" altLang="ja-JP" sz="1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             </a:t>
            </a:r>
            <a:r>
              <a:rPr lang="zh-CN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</a:t>
            </a:r>
            <a:endParaRPr lang="en-US" altLang="zh-CN" sz="36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9599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1008771"/>
            <a:ext cx="6832320" cy="1169551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一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ja-JP" altLang="en-US" sz="3600" b="1" u="sng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教练</a:t>
            </a:r>
            <a:r>
              <a:rPr lang="ja-JP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与</a:t>
            </a:r>
            <a:r>
              <a:rPr lang="ja-JP" altLang="en-US" sz="3600" b="1" u="sng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讲师</a:t>
            </a:r>
            <a:r>
              <a:rPr lang="ja-JP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的</a:t>
            </a:r>
            <a:r>
              <a:rPr lang="ja-JP" altLang="en-US" sz="3600" b="1" u="sng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不一样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：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6A12718-BAF2-4640-B6CD-A158FA92EC3A}"/>
              </a:ext>
            </a:extLst>
          </p:cNvPr>
          <p:cNvSpPr/>
          <p:nvPr/>
        </p:nvSpPr>
        <p:spPr>
          <a:xfrm>
            <a:off x="607995" y="1684817"/>
            <a:ext cx="8100294" cy="184665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1. 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这里是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“</a:t>
            </a:r>
            <a:r>
              <a:rPr lang="ja-JP" altLang="en-US" sz="2800" b="1" u="sng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我的地盘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”，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适当的</a:t>
            </a:r>
            <a:r>
              <a:rPr lang="ja-JP" altLang="en-US" sz="2800" b="1" u="sng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霸气</a:t>
            </a:r>
            <a:endParaRPr lang="en-MY" altLang="zh-CN" sz="2800" b="1" u="sng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2.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点出</a:t>
            </a:r>
            <a:r>
              <a:rPr lang="ja-JP" altLang="en-US" sz="2800" b="1" u="sng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适当的名字</a:t>
            </a:r>
            <a:endParaRPr lang="en-MY" altLang="ja-JP" sz="2800" b="1" u="sng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800" b="1" spc="9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3</a:t>
            </a: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 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用当下</a:t>
            </a:r>
            <a:r>
              <a:rPr lang="ja-JP" altLang="en-US" sz="2800" b="1" u="sng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适当例子</a:t>
            </a:r>
            <a:endParaRPr lang="en-US" altLang="zh-CN" sz="2800" b="1" u="sng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AD88A24-652A-CB47-BA60-09628A6FC7A5}"/>
              </a:ext>
            </a:extLst>
          </p:cNvPr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教练的秘诀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972366" y="2265941"/>
            <a:ext cx="2455127" cy="9578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ja-JP" altLang="en-US" sz="2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微软雅黑 Light" pitchFamily="34" charset="-122"/>
                <a:ea typeface="微软雅黑 Light" pitchFamily="34" charset="-122"/>
              </a:rPr>
              <a:t>肯</a:t>
            </a:r>
            <a:r>
              <a:rPr lang="ja-JP" altLang="en-US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微软雅黑 Light" pitchFamily="34" charset="-122"/>
                <a:ea typeface="微软雅黑 Light" pitchFamily="34" charset="-122"/>
              </a:rPr>
              <a:t>定</a:t>
            </a:r>
            <a:r>
              <a:rPr lang="zh-CN" altLang="en-US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微软雅黑 Light" pitchFamily="34" charset="-122"/>
                <a:ea typeface="微软雅黑 Light" pitchFamily="34" charset="-122"/>
              </a:rPr>
              <a:t>，</a:t>
            </a:r>
            <a:r>
              <a:rPr lang="ja-JP" altLang="en-US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微软雅黑 Light" pitchFamily="34" charset="-122"/>
                <a:ea typeface="微软雅黑 Light" pitchFamily="34" charset="-122"/>
              </a:rPr>
              <a:t>我还记得你</a:t>
            </a:r>
            <a:r>
              <a:rPr lang="zh-CN" altLang="en-US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微软雅黑 Light" pitchFamily="34" charset="-122"/>
                <a:ea typeface="微软雅黑 Light" pitchFamily="34" charset="-122"/>
              </a:rPr>
              <a:t>，</a:t>
            </a:r>
            <a:r>
              <a:rPr lang="ja-JP" altLang="en-US" sz="2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微软雅黑 Light" pitchFamily="34" charset="-122"/>
                <a:ea typeface="微软雅黑 Light" pitchFamily="34" charset="-122"/>
              </a:rPr>
              <a:t>坏孩子</a:t>
            </a:r>
            <a:endParaRPr lang="en-MY" sz="2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微软雅黑 Light" pitchFamily="34" charset="-122"/>
              <a:ea typeface="微软雅黑 Light" pitchFamily="34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97044" y="2437700"/>
            <a:ext cx="2570747" cy="20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19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6A12718-BAF2-4640-B6CD-A158FA92EC3A}"/>
              </a:ext>
            </a:extLst>
          </p:cNvPr>
          <p:cNvSpPr/>
          <p:nvPr/>
        </p:nvSpPr>
        <p:spPr>
          <a:xfrm>
            <a:off x="413344" y="1886314"/>
            <a:ext cx="7635424" cy="184665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4. </a:t>
            </a:r>
            <a:r>
              <a:rPr lang="ja-JP" altLang="en-US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成为双向高手</a:t>
            </a:r>
            <a:r>
              <a:rPr lang="en-US" altLang="zh-CN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-</a:t>
            </a:r>
            <a:r>
              <a:rPr lang="ja-JP" altLang="en-US" sz="2800" b="1" spc="3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幽默</a:t>
            </a:r>
            <a:r>
              <a:rPr lang="en-US" altLang="zh-CN" sz="2800" b="1" spc="3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+</a:t>
            </a:r>
            <a:r>
              <a:rPr lang="ja-JP" altLang="en-US" sz="2800" b="1" spc="3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故事</a:t>
            </a:r>
            <a:endParaRPr lang="en-MY" altLang="ja-JP" sz="2800" b="1" spc="3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ja-JP" altLang="en-US" sz="2800" b="1" spc="3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幽</a:t>
            </a:r>
            <a:r>
              <a:rPr lang="ja-JP" altLang="en-US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默高手</a:t>
            </a:r>
            <a:r>
              <a:rPr lang="en-US" altLang="zh-CN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-</a:t>
            </a:r>
            <a:r>
              <a:rPr lang="ja-JP" altLang="en-US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笑话</a:t>
            </a:r>
            <a:r>
              <a:rPr lang="zh-CN" altLang="en-US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，</a:t>
            </a:r>
            <a:r>
              <a:rPr lang="ja-JP" altLang="en-US" sz="2800" b="1" spc="3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演</a:t>
            </a:r>
            <a:r>
              <a:rPr lang="ja-JP" altLang="en-US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讲</a:t>
            </a:r>
            <a:endParaRPr lang="en-MY" altLang="ja-JP" sz="2800" b="1" spc="3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ja-JP" altLang="en-US" sz="2800" b="1" spc="3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故</a:t>
            </a:r>
            <a:r>
              <a:rPr lang="ja-JP" altLang="en-US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事高手</a:t>
            </a:r>
            <a:r>
              <a:rPr lang="en-US" altLang="zh-CN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-85%</a:t>
            </a:r>
            <a:r>
              <a:rPr lang="zh-CN" altLang="en-US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en-US" altLang="zh-CN" sz="2800" b="1" spc="300" dirty="0" smtClean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Ted talk</a:t>
            </a:r>
            <a:r>
              <a:rPr lang="ja-JP" altLang="en-US" sz="2800" b="1" spc="3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都是因为好故</a:t>
            </a:r>
            <a:r>
              <a:rPr lang="ja-JP" altLang="en-US" sz="2800" b="1" spc="3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事</a:t>
            </a:r>
            <a:endParaRPr lang="en-US" altLang="zh-CN" sz="2800" b="1" spc="3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AD88A24-652A-CB47-BA60-09628A6FC7A5}"/>
              </a:ext>
            </a:extLst>
          </p:cNvPr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教练的秘诀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08771"/>
            <a:ext cx="6832320" cy="1169551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一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ja-JP" altLang="en-US" sz="3600" b="1" u="sng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教练</a:t>
            </a:r>
            <a:r>
              <a:rPr lang="ja-JP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与</a:t>
            </a:r>
            <a:r>
              <a:rPr lang="ja-JP" altLang="en-US" sz="3600" b="1" u="sng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讲师</a:t>
            </a:r>
            <a:r>
              <a:rPr lang="ja-JP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的</a:t>
            </a:r>
            <a:r>
              <a:rPr lang="ja-JP" altLang="en-US" sz="3600" b="1" u="sng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不一样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：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</a:t>
            </a:r>
          </a:p>
        </p:txBody>
      </p:sp>
      <p:pic>
        <p:nvPicPr>
          <p:cNvPr id="1026" name="Picture 2" descr="Best TED Talks for Sales Professionals | Funnel Clarit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5" t="46706" r="23012" b="29103"/>
          <a:stretch/>
        </p:blipFill>
        <p:spPr bwMode="auto">
          <a:xfrm>
            <a:off x="5522494" y="2425329"/>
            <a:ext cx="3577389" cy="76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7 characteristics of highly effective people who give TED talks | A  Life of Productivity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02" r="9164" b="9022"/>
          <a:stretch/>
        </p:blipFill>
        <p:spPr bwMode="auto">
          <a:xfrm>
            <a:off x="7110774" y="167623"/>
            <a:ext cx="1949005" cy="225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73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910465"/>
            <a:ext cx="6832320" cy="1169551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一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ja-JP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教练与讲师的不一样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：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6A12718-BAF2-4640-B6CD-A158FA92EC3A}"/>
              </a:ext>
            </a:extLst>
          </p:cNvPr>
          <p:cNvSpPr/>
          <p:nvPr/>
        </p:nvSpPr>
        <p:spPr>
          <a:xfrm>
            <a:off x="551848" y="1590372"/>
            <a:ext cx="4296369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5.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成为绩效高</a:t>
            </a:r>
            <a:r>
              <a:rPr lang="ja-JP" altLang="en-US" sz="2800" b="1" spc="9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手</a:t>
            </a:r>
            <a:r>
              <a:rPr lang="zh-CN" altLang="en-US" sz="2800" b="1" spc="9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：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AD88A24-652A-CB47-BA60-09628A6FC7A5}"/>
              </a:ext>
            </a:extLst>
          </p:cNvPr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教练的秘诀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85473" y="2322140"/>
            <a:ext cx="2025315" cy="10026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感动</a:t>
            </a:r>
            <a:endParaRPr lang="en-MY" sz="4000" dirty="0"/>
          </a:p>
        </p:txBody>
      </p:sp>
      <p:sp>
        <p:nvSpPr>
          <p:cNvPr id="7" name="Oval 6"/>
          <p:cNvSpPr/>
          <p:nvPr/>
        </p:nvSpPr>
        <p:spPr>
          <a:xfrm>
            <a:off x="4386513" y="2322140"/>
            <a:ext cx="2025315" cy="10026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激励</a:t>
            </a:r>
            <a:endParaRPr lang="en-MY" sz="4000" dirty="0"/>
          </a:p>
        </p:txBody>
      </p:sp>
      <p:sp>
        <p:nvSpPr>
          <p:cNvPr id="9" name="Oval 8"/>
          <p:cNvSpPr/>
          <p:nvPr/>
        </p:nvSpPr>
        <p:spPr>
          <a:xfrm>
            <a:off x="6716016" y="2322140"/>
            <a:ext cx="2025315" cy="10026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煽动</a:t>
            </a:r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91354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920614"/>
            <a:ext cx="8861721" cy="2862322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三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成为绩效高手的技</a:t>
            </a:r>
            <a:r>
              <a:rPr lang="ja-JP" altLang="en-US" sz="3600" b="1" spc="9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巧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      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endParaRPr lang="en-US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r>
              <a:rPr lang="zh-CN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“</a:t>
            </a:r>
            <a:r>
              <a:rPr lang="ja-JP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教练重视</a:t>
            </a:r>
            <a:r>
              <a:rPr lang="ja-JP" altLang="en-US" sz="36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闭幕</a:t>
            </a:r>
            <a:r>
              <a:rPr lang="ja-JP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多过开场和内容</a:t>
            </a:r>
            <a:r>
              <a:rPr lang="zh-CN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，</a:t>
            </a:r>
            <a:endParaRPr lang="en-MY" altLang="zh-CN" sz="36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r>
              <a:rPr lang="zh-CN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       </a:t>
            </a:r>
            <a:r>
              <a:rPr lang="ja-JP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因为他特别重视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绩效</a:t>
            </a:r>
            <a:r>
              <a:rPr lang="zh-CN" altLang="en-US" sz="3600" b="1" spc="900" dirty="0" smtClean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”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186030A-652B-3C4D-A9A3-C6B594E1CAD0}"/>
              </a:ext>
            </a:extLst>
          </p:cNvPr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教练的秘诀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41621" y="1532066"/>
            <a:ext cx="2025315" cy="10026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感动</a:t>
            </a:r>
            <a:endParaRPr lang="en-MY" sz="4000" dirty="0"/>
          </a:p>
        </p:txBody>
      </p:sp>
      <p:sp>
        <p:nvSpPr>
          <p:cNvPr id="9" name="Oval 8"/>
          <p:cNvSpPr/>
          <p:nvPr/>
        </p:nvSpPr>
        <p:spPr>
          <a:xfrm>
            <a:off x="4442661" y="1532066"/>
            <a:ext cx="2025315" cy="10026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激励</a:t>
            </a:r>
            <a:endParaRPr lang="en-MY" sz="4000" dirty="0"/>
          </a:p>
        </p:txBody>
      </p:sp>
      <p:sp>
        <p:nvSpPr>
          <p:cNvPr id="10" name="Oval 9"/>
          <p:cNvSpPr/>
          <p:nvPr/>
        </p:nvSpPr>
        <p:spPr>
          <a:xfrm>
            <a:off x="6772164" y="1532066"/>
            <a:ext cx="2025315" cy="10026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煽动</a:t>
            </a:r>
            <a:endParaRPr lang="en-MY" sz="4000" dirty="0"/>
          </a:p>
        </p:txBody>
      </p:sp>
      <p:sp>
        <p:nvSpPr>
          <p:cNvPr id="2" name="Rounded Rectangle 1"/>
          <p:cNvSpPr/>
          <p:nvPr/>
        </p:nvSpPr>
        <p:spPr>
          <a:xfrm>
            <a:off x="1163053" y="3818021"/>
            <a:ext cx="6926177" cy="94247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绩效是行动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，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不是听懂了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5185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880434"/>
            <a:ext cx="6636753" cy="395492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三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成为绩效高手的技巧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-</a:t>
            </a:r>
          </a:p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      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   </a:t>
            </a:r>
            <a:endParaRPr lang="en-MY" altLang="zh-CN" sz="24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1</a:t>
            </a:r>
            <a:r>
              <a:rPr lang="en-US" altLang="zh-CN" sz="2800" b="1" spc="900" dirty="0" smtClean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ja-JP" altLang="en-US" sz="2800" b="1" u="sng" spc="900" dirty="0" smtClean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想象</a:t>
            </a:r>
            <a:r>
              <a:rPr lang="ja-JP" altLang="en-US" sz="2800" b="1" spc="900" dirty="0" smtClean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的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力量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2</a:t>
            </a:r>
            <a:r>
              <a:rPr lang="en-US" altLang="zh-CN" sz="2800" b="1" spc="900" dirty="0" smtClean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ja-JP" altLang="en-US" sz="2800" b="1" u="sng" spc="900" dirty="0" smtClean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如果</a:t>
            </a:r>
            <a:r>
              <a:rPr lang="ja-JP" altLang="en-US" sz="2800" b="1" spc="900" dirty="0" smtClean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的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力量</a:t>
            </a:r>
            <a:endParaRPr lang="en-MY" altLang="ja-JP" sz="2800" b="1" spc="900" dirty="0">
              <a:ln w="9525">
                <a:noFill/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3.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呼唤行动</a:t>
            </a:r>
            <a:endParaRPr lang="en-US" altLang="ja-JP" sz="2800" b="1" spc="900" dirty="0">
              <a:ln w="9525">
                <a:noFill/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4.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个人承诺</a:t>
            </a:r>
            <a:endParaRPr lang="en-MY" altLang="ja-JP" sz="2800" b="1" spc="900" dirty="0">
              <a:ln w="9525">
                <a:noFill/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5.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ja-JP" altLang="en-US" sz="2800" b="1" spc="900" dirty="0">
                <a:ln w="9525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感动人心</a:t>
            </a:r>
            <a:endParaRPr lang="en-US" altLang="ja-JP" sz="2800" b="1" spc="900" dirty="0">
              <a:ln w="9525">
                <a:noFill/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186030A-652B-3C4D-A9A3-C6B594E1CAD0}"/>
              </a:ext>
            </a:extLst>
          </p:cNvPr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教练的秘诀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37383" y="1544051"/>
            <a:ext cx="6926177" cy="69783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 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绩效是行动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，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不是听懂了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pic>
        <p:nvPicPr>
          <p:cNvPr id="2052" name="Picture 4" descr="Taking Action - Jessi Mendoz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1" b="12239"/>
          <a:stretch/>
        </p:blipFill>
        <p:spPr bwMode="auto">
          <a:xfrm>
            <a:off x="3485071" y="2410332"/>
            <a:ext cx="5323402" cy="225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035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1492</TotalTime>
  <Words>383</Words>
  <Application>Microsoft Office PowerPoint</Application>
  <PresentationFormat>On-screen Show (4:3)</PresentationFormat>
  <Paragraphs>57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Min Woo Ho</cp:lastModifiedBy>
  <cp:revision>73</cp:revision>
  <cp:lastPrinted>2021-01-08T03:24:12Z</cp:lastPrinted>
  <dcterms:created xsi:type="dcterms:W3CDTF">2020-12-06T12:45:24Z</dcterms:created>
  <dcterms:modified xsi:type="dcterms:W3CDTF">2021-07-26T08:34:39Z</dcterms:modified>
</cp:coreProperties>
</file>