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6" roundtripDataSignature="AMtx7mi4/cplZ3dVSt+2Yv0o/VgUTKrk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ja-JP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ja-JP">
                <a:latin typeface="Arial"/>
                <a:ea typeface="Arial"/>
                <a:cs typeface="Arial"/>
                <a:sym typeface="Arial"/>
              </a:rPr>
              <a:t>生活</a:t>
            </a:r>
            <a:r>
              <a:rPr lang="ja-JP">
                <a:latin typeface="Arial"/>
                <a:ea typeface="Arial"/>
                <a:cs typeface="Arial"/>
                <a:sym typeface="Arial"/>
              </a:rPr>
              <a:t>：唱歌 跳舞、吃东西、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ja-JP">
                <a:latin typeface="Arial"/>
                <a:ea typeface="Arial"/>
                <a:cs typeface="Arial"/>
                <a:sym typeface="Arial"/>
              </a:rPr>
              <a:t>工作</a:t>
            </a:r>
            <a:r>
              <a:rPr lang="ja-JP">
                <a:latin typeface="Arial"/>
                <a:ea typeface="Arial"/>
                <a:cs typeface="Arial"/>
                <a:sym typeface="Arial"/>
              </a:rPr>
              <a:t>：老板加薪、做生意赚到钱、幸运中奖、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ja-JP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ja-JP">
                <a:latin typeface="Arial"/>
                <a:ea typeface="Arial"/>
                <a:cs typeface="Arial"/>
                <a:sym typeface="Arial"/>
              </a:rPr>
              <a:t>个人</a:t>
            </a:r>
            <a:r>
              <a:rPr lang="ja-JP">
                <a:latin typeface="Arial"/>
                <a:ea typeface="Arial"/>
                <a:cs typeface="Arial"/>
                <a:sym typeface="Arial"/>
              </a:rPr>
              <a:t>：出国旅行、买东西、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ja-JP"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lang="ja-JP">
                <a:latin typeface="Arial"/>
                <a:ea typeface="Arial"/>
                <a:cs typeface="Arial"/>
                <a:sym typeface="Arial"/>
              </a:rPr>
              <a:t>：买新车、买新房子、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ja-JP">
                <a:latin typeface="Arial"/>
                <a:ea typeface="Arial"/>
                <a:cs typeface="Arial"/>
                <a:sym typeface="Arial"/>
              </a:rPr>
              <a:t>家庭</a:t>
            </a:r>
            <a:r>
              <a:rPr lang="ja-JP">
                <a:latin typeface="Arial"/>
                <a:ea typeface="Arial"/>
                <a:cs typeface="Arial"/>
                <a:sym typeface="Arial"/>
              </a:rPr>
              <a:t>：孩子跑来抱你、老公跟你说“我爱你”、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ja-JP">
                <a:latin typeface="Arial"/>
                <a:ea typeface="Arial"/>
                <a:cs typeface="Arial"/>
                <a:sym typeface="Arial"/>
              </a:rPr>
              <a:t>健康</a:t>
            </a:r>
            <a:r>
              <a:rPr lang="ja-JP">
                <a:latin typeface="Arial"/>
                <a:ea typeface="Arial"/>
                <a:cs typeface="Arial"/>
                <a:sym typeface="Arial"/>
              </a:rPr>
              <a:t>：家人生病 好起来、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light, white, large&#10;&#10;Description automatically generated"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856" y="-27709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lose up of a logo&#10;&#10;Description automatically generated"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46" y="325113"/>
            <a:ext cx="3804518" cy="38045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93" name="Google Shape;93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1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300">
                  <a:solidFill>
                    <a:srgbClr val="2D2D2D"/>
                  </a:solidFill>
                  <a:latin typeface="Arial"/>
                  <a:ea typeface="Arial"/>
                  <a:cs typeface="Arial"/>
                  <a:sym typeface="Arial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95;p1"/>
          <p:cNvSpPr/>
          <p:nvPr/>
        </p:nvSpPr>
        <p:spPr>
          <a:xfrm>
            <a:off x="1718740" y="2175616"/>
            <a:ext cx="755204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教练的秘诀（2）</a:t>
            </a:r>
            <a:r>
              <a:rPr b="1" lang="ja-JP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9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/>
          <p:nvPr/>
        </p:nvSpPr>
        <p:spPr>
          <a:xfrm>
            <a:off x="1436902" y="1017356"/>
            <a:ext cx="7287572" cy="4001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如何</a:t>
            </a:r>
            <a:r>
              <a:rPr b="1" lang="ja-JP" sz="3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克服恐惧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的8个动作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课程的</a:t>
            </a:r>
            <a:r>
              <a:rPr b="1" lang="ja-JP" sz="3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预备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会场</a:t>
            </a:r>
            <a:r>
              <a:rPr b="1" lang="ja-JP" sz="3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气氛的掌握</a:t>
            </a:r>
            <a:endParaRPr b="1" sz="3600" u="sng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引人入胜的</a:t>
            </a:r>
            <a:r>
              <a:rPr b="1" lang="ja-JP" sz="3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开场白</a:t>
            </a:r>
            <a:endParaRPr b="1" sz="3600" u="sng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b="1" lang="ja-JP" sz="3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内容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的</a:t>
            </a:r>
            <a:r>
              <a:rPr b="1" lang="ja-JP" sz="3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重要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性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b="1" lang="ja-JP" sz="3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闭幕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的</a:t>
            </a:r>
            <a:r>
              <a:rPr b="1" lang="ja-JP" sz="3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重要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性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513748" y="360283"/>
            <a:ext cx="76015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成功讲师的技巧（1-2）:</a:t>
            </a:r>
            <a:endParaRPr b="1"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教练的秘诀:</a:t>
            </a:r>
            <a:endParaRPr b="1"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941443" y="910465"/>
            <a:ext cx="7960030" cy="566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“台上三分钟， 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台下十年功夫”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讲</a:t>
            </a:r>
            <a:r>
              <a:rPr b="1" lang="ja-JP"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场，跟讲</a:t>
            </a:r>
            <a:r>
              <a:rPr b="1" lang="ja-JP"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场，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跟讲</a:t>
            </a:r>
            <a:r>
              <a:rPr b="1" lang="ja-JP"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1000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场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</a:t>
            </a:r>
            <a:r>
              <a:rPr b="1" lang="ja-JP" sz="3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差别很大</a:t>
            </a:r>
            <a:endParaRPr b="1" sz="3600" u="sng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4"/>
          <p:cNvSpPr/>
          <p:nvPr/>
        </p:nvSpPr>
        <p:spPr>
          <a:xfrm>
            <a:off x="551848" y="1102138"/>
            <a:ext cx="8791189" cy="3370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一. 建立自己的讲师形态与风格：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1.新闻播报员   </a:t>
            </a:r>
            <a:endParaRPr b="1"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ja-JP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教练的秘诀</a:t>
            </a:r>
            <a:r>
              <a:rPr b="1" lang="ja-JP" sz="4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4116" y="1755803"/>
            <a:ext cx="2444666" cy="2854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/>
          <p:nvPr/>
        </p:nvSpPr>
        <p:spPr>
          <a:xfrm>
            <a:off x="551848" y="1102138"/>
            <a:ext cx="8791189" cy="260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一. 建立自己的讲师形态与风格：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2.政府发言人</a:t>
            </a:r>
            <a:endParaRPr b="1"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ja-JP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教练的秘诀</a:t>
            </a:r>
            <a:r>
              <a:rPr b="1" lang="ja-JP" sz="4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7 Politicians in Support of Bitcoin and Blockchain Tech" id="126" name="Google Shape;126;p5"/>
          <p:cNvPicPr preferRelativeResize="0"/>
          <p:nvPr/>
        </p:nvPicPr>
        <p:blipFill rotWithShape="1">
          <a:blip r:embed="rId4">
            <a:alphaModFix/>
          </a:blip>
          <a:srcRect b="8618" l="8902" r="7256" t="339"/>
          <a:stretch/>
        </p:blipFill>
        <p:spPr>
          <a:xfrm>
            <a:off x="4572000" y="1975739"/>
            <a:ext cx="3919046" cy="2738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"/>
          <p:cNvSpPr/>
          <p:nvPr/>
        </p:nvSpPr>
        <p:spPr>
          <a:xfrm>
            <a:off x="532798" y="1159288"/>
            <a:ext cx="8626079" cy="23852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建立自己的讲师形态与风格：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3.专业教育家</a:t>
            </a:r>
            <a:endParaRPr b="1"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ja-JP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教练的秘诀</a:t>
            </a:r>
            <a:r>
              <a:rPr b="1" lang="ja-JP" sz="4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01141" y="1763188"/>
            <a:ext cx="3433380" cy="2693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/>
          <p:nvPr/>
        </p:nvSpPr>
        <p:spPr>
          <a:xfrm>
            <a:off x="551848" y="1102138"/>
            <a:ext cx="8791189" cy="260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一. 建立自己的讲师形态与风格：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4.讲台表演者</a:t>
            </a:r>
            <a:endParaRPr b="1"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ja-JP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教练的秘诀</a:t>
            </a:r>
            <a:r>
              <a:rPr b="1" lang="ja-JP" sz="4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lon Musk Public Speaking - Peak Choices" id="142" name="Google Shape;142;p7"/>
          <p:cNvPicPr preferRelativeResize="0"/>
          <p:nvPr/>
        </p:nvPicPr>
        <p:blipFill rotWithShape="1">
          <a:blip r:embed="rId4">
            <a:alphaModFix/>
          </a:blip>
          <a:srcRect b="18673" l="29389" r="17279" t="0"/>
          <a:stretch/>
        </p:blipFill>
        <p:spPr>
          <a:xfrm>
            <a:off x="4744890" y="1771237"/>
            <a:ext cx="3296451" cy="2827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8"/>
          <p:cNvSpPr/>
          <p:nvPr/>
        </p:nvSpPr>
        <p:spPr>
          <a:xfrm>
            <a:off x="551848" y="1102138"/>
            <a:ext cx="8626079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建立自己的讲师形态与风格：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5.群众煽动者</a:t>
            </a:r>
            <a:endParaRPr b="1"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教练的秘诀</a:t>
            </a:r>
            <a:r>
              <a:rPr b="1" lang="ja-JP" sz="4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昂山素季：缅甸人心中的“姑姑”_新浪女性_新浪网" id="150" name="Google Shape;15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9208" y="1833081"/>
            <a:ext cx="3905250" cy="274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9"/>
          <p:cNvSpPr/>
          <p:nvPr/>
        </p:nvSpPr>
        <p:spPr>
          <a:xfrm>
            <a:off x="375115" y="883143"/>
            <a:ext cx="8736687" cy="51552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一. 建立自己的讲师形态与风格：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ja-JP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lang="ja-JP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1.新闻播报员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ja-JP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2.政府发言人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ja-JP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3.专业教育家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ja-JP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4.讲台表演者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ja-JP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5.群众煽动者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ja-JP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教练的秘诀</a:t>
            </a:r>
            <a:r>
              <a:rPr b="1" lang="ja-JP" sz="4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 Have an Idea for an App” - Here is Where to Start" id="158" name="Google Shape;158;p9"/>
          <p:cNvPicPr preferRelativeResize="0"/>
          <p:nvPr/>
        </p:nvPicPr>
        <p:blipFill rotWithShape="1">
          <a:blip r:embed="rId4">
            <a:alphaModFix/>
          </a:blip>
          <a:srcRect b="0" l="9203" r="14158" t="0"/>
          <a:stretch/>
        </p:blipFill>
        <p:spPr>
          <a:xfrm flipH="1">
            <a:off x="4456739" y="1872263"/>
            <a:ext cx="3649916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0"/>
          <p:cNvSpPr/>
          <p:nvPr/>
        </p:nvSpPr>
        <p:spPr>
          <a:xfrm>
            <a:off x="922678" y="1626622"/>
            <a:ext cx="93185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rgbClr val="A8D08C"/>
                </a:solidFill>
                <a:latin typeface="Arial"/>
                <a:ea typeface="Arial"/>
                <a:cs typeface="Arial"/>
                <a:sym typeface="Arial"/>
              </a:rPr>
              <a:t>做好自己，做</a:t>
            </a:r>
            <a:r>
              <a:rPr b="1" lang="ja-JP" sz="3600" u="sng">
                <a:solidFill>
                  <a:srgbClr val="A8D08C"/>
                </a:solidFill>
                <a:latin typeface="Arial"/>
                <a:ea typeface="Arial"/>
                <a:cs typeface="Arial"/>
                <a:sym typeface="Arial"/>
              </a:rPr>
              <a:t>真实</a:t>
            </a:r>
            <a:r>
              <a:rPr b="1" lang="ja-JP" sz="3600">
                <a:solidFill>
                  <a:srgbClr val="A8D08C"/>
                </a:solidFill>
                <a:latin typeface="Arial"/>
                <a:ea typeface="Arial"/>
                <a:cs typeface="Arial"/>
                <a:sym typeface="Arial"/>
              </a:rPr>
              <a:t>的自己</a:t>
            </a: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</a:t>
            </a:r>
            <a:endParaRPr b="1"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教练的秘诀</a:t>
            </a:r>
            <a:r>
              <a:rPr b="1" lang="ja-JP" sz="4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352811" y="910465"/>
            <a:ext cx="8791189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一. 建立自己的讲师形态与风格：</a:t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ja-JP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0"/>
          <p:cNvSpPr/>
          <p:nvPr/>
        </p:nvSpPr>
        <p:spPr>
          <a:xfrm>
            <a:off x="653736" y="2668280"/>
            <a:ext cx="4468265" cy="189027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200">
                <a:solidFill>
                  <a:srgbClr val="FEE599"/>
                </a:solidFill>
                <a:latin typeface="Arial"/>
                <a:ea typeface="Arial"/>
                <a:cs typeface="Arial"/>
                <a:sym typeface="Arial"/>
              </a:rPr>
              <a:t>用生命影响生命，</a:t>
            </a:r>
            <a:endParaRPr b="1" sz="3200">
              <a:solidFill>
                <a:srgbClr val="FEE59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200">
                <a:solidFill>
                  <a:srgbClr val="FEE599"/>
                </a:solidFill>
                <a:latin typeface="Arial"/>
                <a:ea typeface="Arial"/>
                <a:cs typeface="Arial"/>
                <a:sym typeface="Arial"/>
              </a:rPr>
              <a:t>用生命改变生命，</a:t>
            </a:r>
            <a:endParaRPr b="1" sz="3200">
              <a:solidFill>
                <a:srgbClr val="FEE59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-JP" sz="3200">
                <a:solidFill>
                  <a:srgbClr val="FEE599"/>
                </a:solidFill>
                <a:latin typeface="Arial"/>
                <a:ea typeface="Arial"/>
                <a:cs typeface="Arial"/>
                <a:sym typeface="Arial"/>
              </a:rPr>
              <a:t>用生命创造生命。</a:t>
            </a:r>
            <a:endParaRPr b="1" sz="2000">
              <a:solidFill>
                <a:srgbClr val="FEE5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o be a great leader, you need to start by leading yourself |" id="169" name="Google Shape;169;p10"/>
          <p:cNvPicPr preferRelativeResize="0"/>
          <p:nvPr/>
        </p:nvPicPr>
        <p:blipFill rotWithShape="1">
          <a:blip r:embed="rId4">
            <a:alphaModFix/>
          </a:blip>
          <a:srcRect b="7285" l="15403" r="19019" t="8166"/>
          <a:stretch/>
        </p:blipFill>
        <p:spPr>
          <a:xfrm>
            <a:off x="5241104" y="2355158"/>
            <a:ext cx="3342555" cy="2585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2020-12-06T12:45:24Z</dcterms:created>
  <dc:creator>James Koh</dc:creator>
</cp:coreProperties>
</file>