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Helvetica Neue" panose="02000503000000020004" pitchFamily="2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iMRvYoGmzlsZA1nyvFhInwijX0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4"/>
  </p:normalViewPr>
  <p:slideViewPr>
    <p:cSldViewPr snapToGrid="0" snapToObjects="1">
      <p:cViewPr varScale="1">
        <p:scale>
          <a:sx n="104" d="100"/>
          <a:sy n="104" d="100"/>
        </p:scale>
        <p:origin x="18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0" name="Google Shape;110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什么事情 会让你快乐？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生活：唱歌 跳舞、吃东西、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工作：老板加薪、做生意赚到钱、幸运中奖、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       ：被上司赞美、被公司表扬、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个人：出国旅行、买东西、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        ：买新车、买新房子、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家庭：孩子跑来抱你、老公跟你说“我爱你”、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健康：家人生病 好起来、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什么事情 会让你快乐？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生活：唱歌 跳舞、吃东西、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工作：老板加薪、做生意赚到钱、幸运中奖、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       ：被上司赞美、被公司表扬、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个人：出国旅行、买东西、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        ：买新车、买新房子、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家庭：孩子跑来抱你、老公跟你说“我爱你”、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健康：家人生病 好起来、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4" name="Google Shape;124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什么事情 会让你快乐？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生活：唱歌 跳舞、吃东西、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工作：老板加薪、做生意赚到钱、幸运中奖、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       ：被上司赞美、被公司表扬、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个人：出国旅行、买东西、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        ：买新车、买新房子、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家庭：孩子跑来抱你、老公跟你说“我爱你”、</a:t>
            </a:r>
            <a:endParaRPr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-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健康：家人生病 好起来、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sldNum" idx="12"/>
          </p:nvPr>
        </p:nvSpPr>
        <p:spPr>
          <a:xfrm>
            <a:off x="8275421" y="6385243"/>
            <a:ext cx="239930" cy="30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21;p6"/>
          <p:cNvGrpSpPr/>
          <p:nvPr/>
        </p:nvGrpSpPr>
        <p:grpSpPr>
          <a:xfrm>
            <a:off x="-13857" y="-19776"/>
            <a:ext cx="9167004" cy="6878187"/>
            <a:chOff x="-1" y="0"/>
            <a:chExt cx="9167003" cy="6878186"/>
          </a:xfrm>
        </p:grpSpPr>
        <p:pic>
          <p:nvPicPr>
            <p:cNvPr id="22" name="Google Shape;22;p6" descr="Picture 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" y="0"/>
              <a:ext cx="9167001" cy="634546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3" name="Google Shape;23;p6"/>
            <p:cNvGrpSpPr/>
            <p:nvPr/>
          </p:nvGrpSpPr>
          <p:grpSpPr>
            <a:xfrm>
              <a:off x="0" y="6009249"/>
              <a:ext cx="9167002" cy="868937"/>
              <a:chOff x="0" y="0"/>
              <a:chExt cx="9167000" cy="868936"/>
            </a:xfrm>
          </p:grpSpPr>
          <p:pic>
            <p:nvPicPr>
              <p:cNvPr id="24" name="Google Shape;24;p6" descr="Picture 8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5" name="Google Shape;25;p6"/>
              <p:cNvSpPr txBox="1"/>
              <p:nvPr/>
            </p:nvSpPr>
            <p:spPr>
              <a:xfrm>
                <a:off x="6475615" y="456383"/>
                <a:ext cx="2346221" cy="3200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5700" tIns="45700" rIns="45700" bIns="45700" anchor="t" anchorCtr="0">
                <a:sp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D2D2D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2D2D2D"/>
                    </a:solidFill>
                    <a:latin typeface="Arial"/>
                    <a:ea typeface="Arial"/>
                    <a:cs typeface="Arial"/>
                    <a:sym typeface="Arial"/>
                  </a:rPr>
                  <a:t>您最佳的網絡創業平台</a:t>
                </a:r>
                <a:endParaRPr/>
              </a:p>
            </p:txBody>
          </p:sp>
        </p:grpSp>
        <p:pic>
          <p:nvPicPr>
            <p:cNvPr id="26" name="Google Shape;26;p6" descr="Picture 10"/>
            <p:cNvPicPr preferRelativeResize="0"/>
            <p:nvPr/>
          </p:nvPicPr>
          <p:blipFill rotWithShape="1">
            <a:blip r:embed="rId4">
              <a:alphaModFix/>
            </a:blip>
            <a:srcRect b="17227"/>
            <a:stretch/>
          </p:blipFill>
          <p:spPr>
            <a:xfrm>
              <a:off x="7992823" y="344888"/>
              <a:ext cx="707769" cy="7212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Google Shape;27;p6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275421" y="6385243"/>
            <a:ext cx="239930" cy="30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oogle Shape;32;p7"/>
          <p:cNvGrpSpPr/>
          <p:nvPr/>
        </p:nvGrpSpPr>
        <p:grpSpPr>
          <a:xfrm>
            <a:off x="-13857" y="-19776"/>
            <a:ext cx="9167004" cy="6878187"/>
            <a:chOff x="-1" y="0"/>
            <a:chExt cx="9167003" cy="6878186"/>
          </a:xfrm>
        </p:grpSpPr>
        <p:pic>
          <p:nvPicPr>
            <p:cNvPr id="33" name="Google Shape;33;p7" descr="Picture 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" y="0"/>
              <a:ext cx="9167001" cy="634546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4" name="Google Shape;34;p7"/>
            <p:cNvGrpSpPr/>
            <p:nvPr/>
          </p:nvGrpSpPr>
          <p:grpSpPr>
            <a:xfrm>
              <a:off x="0" y="6009249"/>
              <a:ext cx="9167002" cy="868937"/>
              <a:chOff x="0" y="0"/>
              <a:chExt cx="9167000" cy="868936"/>
            </a:xfrm>
          </p:grpSpPr>
          <p:pic>
            <p:nvPicPr>
              <p:cNvPr id="35" name="Google Shape;35;p7" descr="Picture 8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6" name="Google Shape;36;p7"/>
              <p:cNvSpPr txBox="1"/>
              <p:nvPr/>
            </p:nvSpPr>
            <p:spPr>
              <a:xfrm>
                <a:off x="6475615" y="456383"/>
                <a:ext cx="2346221" cy="3200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5700" tIns="45700" rIns="45700" bIns="45700" anchor="t" anchorCtr="0">
                <a:sp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D2D2D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2D2D2D"/>
                    </a:solidFill>
                    <a:latin typeface="Arial"/>
                    <a:ea typeface="Arial"/>
                    <a:cs typeface="Arial"/>
                    <a:sym typeface="Arial"/>
                  </a:rPr>
                  <a:t>您最佳的網絡創業平台</a:t>
                </a:r>
                <a:endParaRPr/>
              </a:p>
            </p:txBody>
          </p:sp>
        </p:grpSp>
        <p:pic>
          <p:nvPicPr>
            <p:cNvPr id="37" name="Google Shape;37;p7" descr="Picture 10"/>
            <p:cNvPicPr preferRelativeResize="0"/>
            <p:nvPr/>
          </p:nvPicPr>
          <p:blipFill rotWithShape="1">
            <a:blip r:embed="rId4">
              <a:alphaModFix/>
            </a:blip>
            <a:srcRect b="17227"/>
            <a:stretch/>
          </p:blipFill>
          <p:spPr>
            <a:xfrm>
              <a:off x="7992823" y="344888"/>
              <a:ext cx="707769" cy="7212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" name="Google Shape;38;p7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623887" y="1709739"/>
            <a:ext cx="7886701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623887" y="4589464"/>
            <a:ext cx="7886701" cy="1500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>
                <a:solidFill>
                  <a:srgbClr val="000000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>
                <a:solidFill>
                  <a:srgbClr val="000000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>
                <a:solidFill>
                  <a:srgbClr val="000000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>
                <a:solidFill>
                  <a:srgbClr val="00000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>
                <a:solidFill>
                  <a:srgbClr val="00000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275421" y="6385243"/>
            <a:ext cx="239930" cy="30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Two Conte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oogle Shape;43;p8"/>
          <p:cNvGrpSpPr/>
          <p:nvPr/>
        </p:nvGrpSpPr>
        <p:grpSpPr>
          <a:xfrm>
            <a:off x="-13857" y="-19776"/>
            <a:ext cx="9167004" cy="6878187"/>
            <a:chOff x="-1" y="0"/>
            <a:chExt cx="9167003" cy="6878186"/>
          </a:xfrm>
        </p:grpSpPr>
        <p:pic>
          <p:nvPicPr>
            <p:cNvPr id="44" name="Google Shape;44;p8" descr="Picture 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" y="0"/>
              <a:ext cx="9167001" cy="634546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5" name="Google Shape;45;p8"/>
            <p:cNvGrpSpPr/>
            <p:nvPr/>
          </p:nvGrpSpPr>
          <p:grpSpPr>
            <a:xfrm>
              <a:off x="0" y="6009249"/>
              <a:ext cx="9167002" cy="868937"/>
              <a:chOff x="0" y="0"/>
              <a:chExt cx="9167000" cy="868936"/>
            </a:xfrm>
          </p:grpSpPr>
          <p:pic>
            <p:nvPicPr>
              <p:cNvPr id="46" name="Google Shape;46;p8" descr="Picture 8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7" name="Google Shape;47;p8"/>
              <p:cNvSpPr txBox="1"/>
              <p:nvPr/>
            </p:nvSpPr>
            <p:spPr>
              <a:xfrm>
                <a:off x="6475615" y="456383"/>
                <a:ext cx="2346221" cy="3200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5700" tIns="45700" rIns="45700" bIns="45700" anchor="t" anchorCtr="0">
                <a:sp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D2D2D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2D2D2D"/>
                    </a:solidFill>
                    <a:latin typeface="Arial"/>
                    <a:ea typeface="Arial"/>
                    <a:cs typeface="Arial"/>
                    <a:sym typeface="Arial"/>
                  </a:rPr>
                  <a:t>您最佳的網絡創業平台</a:t>
                </a:r>
                <a:endParaRPr/>
              </a:p>
            </p:txBody>
          </p:sp>
        </p:grpSp>
        <p:pic>
          <p:nvPicPr>
            <p:cNvPr id="48" name="Google Shape;48;p8" descr="Picture 10"/>
            <p:cNvPicPr preferRelativeResize="0"/>
            <p:nvPr/>
          </p:nvPicPr>
          <p:blipFill rotWithShape="1">
            <a:blip r:embed="rId4">
              <a:alphaModFix/>
            </a:blip>
            <a:srcRect b="17227"/>
            <a:stretch/>
          </p:blipFill>
          <p:spPr>
            <a:xfrm>
              <a:off x="7992823" y="344888"/>
              <a:ext cx="707769" cy="7212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" name="Google Shape;49;p8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8275421" y="6385243"/>
            <a:ext cx="239930" cy="30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">
  <p:cSld name="Comparis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9"/>
          <p:cNvGrpSpPr/>
          <p:nvPr/>
        </p:nvGrpSpPr>
        <p:grpSpPr>
          <a:xfrm>
            <a:off x="-13857" y="-19776"/>
            <a:ext cx="9167004" cy="6878187"/>
            <a:chOff x="-1" y="0"/>
            <a:chExt cx="9167003" cy="6878186"/>
          </a:xfrm>
        </p:grpSpPr>
        <p:pic>
          <p:nvPicPr>
            <p:cNvPr id="55" name="Google Shape;55;p9" descr="Picture 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" y="0"/>
              <a:ext cx="9167001" cy="634546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6" name="Google Shape;56;p9"/>
            <p:cNvGrpSpPr/>
            <p:nvPr/>
          </p:nvGrpSpPr>
          <p:grpSpPr>
            <a:xfrm>
              <a:off x="0" y="6009249"/>
              <a:ext cx="9167002" cy="868937"/>
              <a:chOff x="0" y="0"/>
              <a:chExt cx="9167000" cy="868936"/>
            </a:xfrm>
          </p:grpSpPr>
          <p:pic>
            <p:nvPicPr>
              <p:cNvPr id="57" name="Google Shape;57;p9" descr="Picture 8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8" name="Google Shape;58;p9"/>
              <p:cNvSpPr txBox="1"/>
              <p:nvPr/>
            </p:nvSpPr>
            <p:spPr>
              <a:xfrm>
                <a:off x="6475615" y="456383"/>
                <a:ext cx="2346221" cy="3200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5700" tIns="45700" rIns="45700" bIns="45700" anchor="t" anchorCtr="0">
                <a:sp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D2D2D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2D2D2D"/>
                    </a:solidFill>
                    <a:latin typeface="Arial"/>
                    <a:ea typeface="Arial"/>
                    <a:cs typeface="Arial"/>
                    <a:sym typeface="Arial"/>
                  </a:rPr>
                  <a:t>您最佳的網絡創業平台</a:t>
                </a:r>
                <a:endParaRPr/>
              </a:p>
            </p:txBody>
          </p:sp>
        </p:grpSp>
        <p:pic>
          <p:nvPicPr>
            <p:cNvPr id="59" name="Google Shape;59;p9" descr="Picture 10"/>
            <p:cNvPicPr preferRelativeResize="0"/>
            <p:nvPr/>
          </p:nvPicPr>
          <p:blipFill rotWithShape="1">
            <a:blip r:embed="rId4">
              <a:alphaModFix/>
            </a:blip>
            <a:srcRect b="17227"/>
            <a:stretch/>
          </p:blipFill>
          <p:spPr>
            <a:xfrm>
              <a:off x="7992823" y="344888"/>
              <a:ext cx="707769" cy="7212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" name="Google Shape;60;p9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" name="Google Shape;61;p9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629841" y="1681163"/>
            <a:ext cx="3868341" cy="82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None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None/>
              <a:defRPr sz="2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None/>
              <a:defRPr sz="24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None/>
              <a:defRPr sz="24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2"/>
          </p:nvPr>
        </p:nvSpPr>
        <p:spPr>
          <a:xfrm>
            <a:off x="4629149" y="1681163"/>
            <a:ext cx="3887393" cy="82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275421" y="6385243"/>
            <a:ext cx="239930" cy="30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10"/>
          <p:cNvGrpSpPr/>
          <p:nvPr/>
        </p:nvGrpSpPr>
        <p:grpSpPr>
          <a:xfrm>
            <a:off x="-13857" y="-19776"/>
            <a:ext cx="9167004" cy="6878187"/>
            <a:chOff x="-1" y="0"/>
            <a:chExt cx="9167003" cy="6878186"/>
          </a:xfrm>
        </p:grpSpPr>
        <p:pic>
          <p:nvPicPr>
            <p:cNvPr id="67" name="Google Shape;67;p10" descr="Picture 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" y="0"/>
              <a:ext cx="9167001" cy="634546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8" name="Google Shape;68;p10"/>
            <p:cNvGrpSpPr/>
            <p:nvPr/>
          </p:nvGrpSpPr>
          <p:grpSpPr>
            <a:xfrm>
              <a:off x="0" y="6009249"/>
              <a:ext cx="9167002" cy="868937"/>
              <a:chOff x="0" y="0"/>
              <a:chExt cx="9167000" cy="868936"/>
            </a:xfrm>
          </p:grpSpPr>
          <p:pic>
            <p:nvPicPr>
              <p:cNvPr id="69" name="Google Shape;69;p10" descr="Picture 8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0" name="Google Shape;70;p10"/>
              <p:cNvSpPr txBox="1"/>
              <p:nvPr/>
            </p:nvSpPr>
            <p:spPr>
              <a:xfrm>
                <a:off x="6475615" y="456383"/>
                <a:ext cx="2346221" cy="3200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5700" tIns="45700" rIns="45700" bIns="45700" anchor="t" anchorCtr="0">
                <a:sp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D2D2D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2D2D2D"/>
                    </a:solidFill>
                    <a:latin typeface="Arial"/>
                    <a:ea typeface="Arial"/>
                    <a:cs typeface="Arial"/>
                    <a:sym typeface="Arial"/>
                  </a:rPr>
                  <a:t>您最佳的網絡創業平台</a:t>
                </a:r>
                <a:endParaRPr/>
              </a:p>
            </p:txBody>
          </p:sp>
        </p:grpSp>
        <p:pic>
          <p:nvPicPr>
            <p:cNvPr id="71" name="Google Shape;71;p10" descr="Picture 10"/>
            <p:cNvPicPr preferRelativeResize="0"/>
            <p:nvPr/>
          </p:nvPicPr>
          <p:blipFill rotWithShape="1">
            <a:blip r:embed="rId4">
              <a:alphaModFix/>
            </a:blip>
            <a:srcRect b="17227"/>
            <a:stretch/>
          </p:blipFill>
          <p:spPr>
            <a:xfrm>
              <a:off x="7992823" y="344888"/>
              <a:ext cx="707769" cy="7212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" name="Google Shape;72;p10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" name="Google Shape;73;p10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sldNum" idx="12"/>
          </p:nvPr>
        </p:nvSpPr>
        <p:spPr>
          <a:xfrm>
            <a:off x="8275421" y="6385243"/>
            <a:ext cx="239930" cy="30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11"/>
          <p:cNvGrpSpPr/>
          <p:nvPr/>
        </p:nvGrpSpPr>
        <p:grpSpPr>
          <a:xfrm>
            <a:off x="-13857" y="-19776"/>
            <a:ext cx="9167004" cy="6878187"/>
            <a:chOff x="-1" y="0"/>
            <a:chExt cx="9167003" cy="6878186"/>
          </a:xfrm>
        </p:grpSpPr>
        <p:pic>
          <p:nvPicPr>
            <p:cNvPr id="77" name="Google Shape;77;p11" descr="Picture 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" y="0"/>
              <a:ext cx="9167001" cy="634546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8" name="Google Shape;78;p11"/>
            <p:cNvGrpSpPr/>
            <p:nvPr/>
          </p:nvGrpSpPr>
          <p:grpSpPr>
            <a:xfrm>
              <a:off x="0" y="6009249"/>
              <a:ext cx="9167002" cy="868937"/>
              <a:chOff x="0" y="0"/>
              <a:chExt cx="9167000" cy="868936"/>
            </a:xfrm>
          </p:grpSpPr>
          <p:pic>
            <p:nvPicPr>
              <p:cNvPr id="79" name="Google Shape;79;p11" descr="Picture 8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0" name="Google Shape;80;p11"/>
              <p:cNvSpPr txBox="1"/>
              <p:nvPr/>
            </p:nvSpPr>
            <p:spPr>
              <a:xfrm>
                <a:off x="6475615" y="456383"/>
                <a:ext cx="2346221" cy="3200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5700" tIns="45700" rIns="45700" bIns="45700" anchor="t" anchorCtr="0">
                <a:sp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D2D2D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2D2D2D"/>
                    </a:solidFill>
                    <a:latin typeface="Arial"/>
                    <a:ea typeface="Arial"/>
                    <a:cs typeface="Arial"/>
                    <a:sym typeface="Arial"/>
                  </a:rPr>
                  <a:t>您最佳的網絡創業平台</a:t>
                </a:r>
                <a:endParaRPr/>
              </a:p>
            </p:txBody>
          </p:sp>
        </p:grpSp>
        <p:pic>
          <p:nvPicPr>
            <p:cNvPr id="81" name="Google Shape;81;p11" descr="Picture 10"/>
            <p:cNvPicPr preferRelativeResize="0"/>
            <p:nvPr/>
          </p:nvPicPr>
          <p:blipFill rotWithShape="1">
            <a:blip r:embed="rId4">
              <a:alphaModFix/>
            </a:blip>
            <a:srcRect b="17227"/>
            <a:stretch/>
          </p:blipFill>
          <p:spPr>
            <a:xfrm>
              <a:off x="7992823" y="344888"/>
              <a:ext cx="707769" cy="7212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" name="Google Shape;82;p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8275421" y="6385243"/>
            <a:ext cx="239930" cy="30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>
  <p:cSld name="Content with Ca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12"/>
          <p:cNvGrpSpPr/>
          <p:nvPr/>
        </p:nvGrpSpPr>
        <p:grpSpPr>
          <a:xfrm>
            <a:off x="-13857" y="-19776"/>
            <a:ext cx="9167004" cy="6878187"/>
            <a:chOff x="-1" y="0"/>
            <a:chExt cx="9167003" cy="6878186"/>
          </a:xfrm>
        </p:grpSpPr>
        <p:pic>
          <p:nvPicPr>
            <p:cNvPr id="86" name="Google Shape;86;p12" descr="Picture 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" y="0"/>
              <a:ext cx="9167001" cy="634546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7" name="Google Shape;87;p12"/>
            <p:cNvGrpSpPr/>
            <p:nvPr/>
          </p:nvGrpSpPr>
          <p:grpSpPr>
            <a:xfrm>
              <a:off x="0" y="6009249"/>
              <a:ext cx="9167002" cy="868937"/>
              <a:chOff x="0" y="0"/>
              <a:chExt cx="9167000" cy="868936"/>
            </a:xfrm>
          </p:grpSpPr>
          <p:pic>
            <p:nvPicPr>
              <p:cNvPr id="88" name="Google Shape;88;p12" descr="Picture 8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9" name="Google Shape;89;p12"/>
              <p:cNvSpPr txBox="1"/>
              <p:nvPr/>
            </p:nvSpPr>
            <p:spPr>
              <a:xfrm>
                <a:off x="6475615" y="456383"/>
                <a:ext cx="2346221" cy="3200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5700" tIns="45700" rIns="45700" bIns="45700" anchor="t" anchorCtr="0">
                <a:sp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D2D2D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2D2D2D"/>
                    </a:solidFill>
                    <a:latin typeface="Arial"/>
                    <a:ea typeface="Arial"/>
                    <a:cs typeface="Arial"/>
                    <a:sym typeface="Arial"/>
                  </a:rPr>
                  <a:t>您最佳的網絡創業平台</a:t>
                </a:r>
                <a:endParaRPr/>
              </a:p>
            </p:txBody>
          </p:sp>
        </p:grpSp>
        <p:pic>
          <p:nvPicPr>
            <p:cNvPr id="90" name="Google Shape;90;p12" descr="Picture 10"/>
            <p:cNvPicPr preferRelativeResize="0"/>
            <p:nvPr/>
          </p:nvPicPr>
          <p:blipFill rotWithShape="1">
            <a:blip r:embed="rId4">
              <a:alphaModFix/>
            </a:blip>
            <a:srcRect b="17227"/>
            <a:stretch/>
          </p:blipFill>
          <p:spPr>
            <a:xfrm>
              <a:off x="7992823" y="344888"/>
              <a:ext cx="707769" cy="7212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" name="Google Shape;91;p12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3200"/>
              <a:buChar char="•"/>
              <a:defRPr sz="3200"/>
            </a:lvl1pPr>
            <a:lvl2pPr marL="914400" lvl="1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3200"/>
              <a:buChar char="•"/>
              <a:defRPr sz="3200"/>
            </a:lvl2pPr>
            <a:lvl3pPr marL="1371600" lvl="2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3200"/>
              <a:buChar char="•"/>
              <a:defRPr sz="3200"/>
            </a:lvl3pPr>
            <a:lvl4pPr marL="1828800" lvl="3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3200"/>
              <a:buChar char="•"/>
              <a:defRPr sz="3200"/>
            </a:lvl4pPr>
            <a:lvl5pPr marL="2286000" lvl="4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3200"/>
              <a:buChar char="•"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body" idx="2"/>
          </p:nvPr>
        </p:nvSpPr>
        <p:spPr>
          <a:xfrm>
            <a:off x="629840" y="2057400"/>
            <a:ext cx="2949180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sldNum" idx="12"/>
          </p:nvPr>
        </p:nvSpPr>
        <p:spPr>
          <a:xfrm>
            <a:off x="8275421" y="6385243"/>
            <a:ext cx="239930" cy="30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>
  <p:cSld name="Picture with Ca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13"/>
          <p:cNvGrpSpPr/>
          <p:nvPr/>
        </p:nvGrpSpPr>
        <p:grpSpPr>
          <a:xfrm>
            <a:off x="-13857" y="-19776"/>
            <a:ext cx="9167004" cy="6878187"/>
            <a:chOff x="-1" y="0"/>
            <a:chExt cx="9167003" cy="6878186"/>
          </a:xfrm>
        </p:grpSpPr>
        <p:pic>
          <p:nvPicPr>
            <p:cNvPr id="98" name="Google Shape;98;p13" descr="Picture 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" y="0"/>
              <a:ext cx="9167001" cy="634546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9" name="Google Shape;99;p13"/>
            <p:cNvGrpSpPr/>
            <p:nvPr/>
          </p:nvGrpSpPr>
          <p:grpSpPr>
            <a:xfrm>
              <a:off x="0" y="6009249"/>
              <a:ext cx="9167002" cy="868937"/>
              <a:chOff x="0" y="0"/>
              <a:chExt cx="9167000" cy="868936"/>
            </a:xfrm>
          </p:grpSpPr>
          <p:pic>
            <p:nvPicPr>
              <p:cNvPr id="100" name="Google Shape;100;p13" descr="Picture 8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1" name="Google Shape;101;p13"/>
              <p:cNvSpPr txBox="1"/>
              <p:nvPr/>
            </p:nvSpPr>
            <p:spPr>
              <a:xfrm>
                <a:off x="6475615" y="456383"/>
                <a:ext cx="2346221" cy="3200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5700" tIns="45700" rIns="45700" bIns="45700" anchor="t" anchorCtr="0">
                <a:sp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D2D2D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2D2D2D"/>
                    </a:solidFill>
                    <a:latin typeface="Arial"/>
                    <a:ea typeface="Arial"/>
                    <a:cs typeface="Arial"/>
                    <a:sym typeface="Arial"/>
                  </a:rPr>
                  <a:t>您最佳的網絡創業平台</a:t>
                </a:r>
                <a:endParaRPr/>
              </a:p>
            </p:txBody>
          </p:sp>
        </p:grpSp>
        <p:pic>
          <p:nvPicPr>
            <p:cNvPr id="102" name="Google Shape;102;p13" descr="Picture 10"/>
            <p:cNvPicPr preferRelativeResize="0"/>
            <p:nvPr/>
          </p:nvPicPr>
          <p:blipFill rotWithShape="1">
            <a:blip r:embed="rId4">
              <a:alphaModFix/>
            </a:blip>
            <a:srcRect b="17227"/>
            <a:stretch/>
          </p:blipFill>
          <p:spPr>
            <a:xfrm>
              <a:off x="7992823" y="344888"/>
              <a:ext cx="707769" cy="7212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3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3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>
            <a:spLocks noGrp="1"/>
          </p:cNvSpPr>
          <p:nvPr>
            <p:ph type="pic" idx="2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sldNum" idx="12"/>
          </p:nvPr>
        </p:nvSpPr>
        <p:spPr>
          <a:xfrm>
            <a:off x="8275421" y="6385243"/>
            <a:ext cx="239930" cy="30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4"/>
          <p:cNvGrpSpPr/>
          <p:nvPr/>
        </p:nvGrpSpPr>
        <p:grpSpPr>
          <a:xfrm>
            <a:off x="-13857" y="-19776"/>
            <a:ext cx="9167004" cy="6878187"/>
            <a:chOff x="-1" y="0"/>
            <a:chExt cx="9167003" cy="6878186"/>
          </a:xfrm>
        </p:grpSpPr>
        <p:pic>
          <p:nvPicPr>
            <p:cNvPr id="7" name="Google Shape;7;p4" descr="Picture 6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-1" y="0"/>
              <a:ext cx="9167001" cy="634546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" name="Google Shape;8;p4"/>
            <p:cNvGrpSpPr/>
            <p:nvPr/>
          </p:nvGrpSpPr>
          <p:grpSpPr>
            <a:xfrm>
              <a:off x="0" y="6009249"/>
              <a:ext cx="9167002" cy="868937"/>
              <a:chOff x="0" y="0"/>
              <a:chExt cx="9167000" cy="868936"/>
            </a:xfrm>
          </p:grpSpPr>
          <p:pic>
            <p:nvPicPr>
              <p:cNvPr id="9" name="Google Shape;9;p4" descr="Picture 8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Google Shape;10;p4"/>
              <p:cNvSpPr txBox="1"/>
              <p:nvPr/>
            </p:nvSpPr>
            <p:spPr>
              <a:xfrm>
                <a:off x="6475615" y="456383"/>
                <a:ext cx="2346221" cy="3200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5700" tIns="45700" rIns="45700" bIns="45700" anchor="t" anchorCtr="0">
                <a:sp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D2D2D"/>
                  </a:buClr>
                  <a:buSzPts val="1300"/>
                  <a:buFont typeface="Arial"/>
                  <a:buNone/>
                </a:pPr>
                <a:r>
                  <a:rPr lang="en-US" sz="1300" b="0" i="0" u="none" strike="noStrike" cap="none">
                    <a:solidFill>
                      <a:srgbClr val="2D2D2D"/>
                    </a:solidFill>
                    <a:latin typeface="Arial"/>
                    <a:ea typeface="Arial"/>
                    <a:cs typeface="Arial"/>
                    <a:sym typeface="Arial"/>
                  </a:rPr>
                  <a:t>您最佳的網絡創業平台</a:t>
                </a:r>
                <a:endParaRPr/>
              </a:p>
            </p:txBody>
          </p:sp>
        </p:grpSp>
        <p:pic>
          <p:nvPicPr>
            <p:cNvPr id="11" name="Google Shape;11;p4" descr="Picture 10"/>
            <p:cNvPicPr preferRelativeResize="0"/>
            <p:nvPr/>
          </p:nvPicPr>
          <p:blipFill rotWithShape="1">
            <a:blip r:embed="rId13">
              <a:alphaModFix/>
            </a:blip>
            <a:srcRect b="17227"/>
            <a:stretch/>
          </p:blipFill>
          <p:spPr>
            <a:xfrm>
              <a:off x="7992823" y="344888"/>
              <a:ext cx="707769" cy="7212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Google Shape;12;p4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sldNum" idx="12"/>
          </p:nvPr>
        </p:nvSpPr>
        <p:spPr>
          <a:xfrm>
            <a:off x="8275421" y="6385243"/>
            <a:ext cx="239930" cy="30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"/>
          <p:cNvSpPr txBox="1"/>
          <p:nvPr/>
        </p:nvSpPr>
        <p:spPr>
          <a:xfrm>
            <a:off x="765542" y="676294"/>
            <a:ext cx="7142781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Helvetica Neue"/>
              <a:buNone/>
            </a:pPr>
            <a:r>
              <a:rPr lang="en-US" sz="4400" b="1" i="0" u="none" strike="noStrike" cap="none" dirty="0" err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缔结成交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Helvetica Neue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- </a:t>
            </a:r>
            <a:r>
              <a:rPr lang="en-US" sz="4400" b="1" i="0" u="none" strike="noStrike" cap="none" dirty="0" err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掌握客户有意购买的讯号</a:t>
            </a:r>
            <a:endParaRPr dirty="0"/>
          </a:p>
        </p:txBody>
      </p:sp>
      <p:sp>
        <p:nvSpPr>
          <p:cNvPr id="113" name="Google Shape;113;p1"/>
          <p:cNvSpPr txBox="1"/>
          <p:nvPr/>
        </p:nvSpPr>
        <p:spPr>
          <a:xfrm>
            <a:off x="818428" y="2143057"/>
            <a:ext cx="4187638" cy="128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Helvetica Neue"/>
              <a:buNone/>
            </a:pPr>
            <a:r>
              <a:rPr lang="en-US" sz="2800" b="1" i="0" u="none" strike="noStrike" cap="none">
                <a:solidFill>
                  <a:srgbClr val="FFFF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1。  蹄结的讯号 – Timing</a:t>
            </a:r>
            <a:endParaRPr/>
          </a:p>
        </p:txBody>
      </p:sp>
      <p:sp>
        <p:nvSpPr>
          <p:cNvPr id="114" name="Google Shape;114;p1"/>
          <p:cNvSpPr txBox="1"/>
          <p:nvPr/>
        </p:nvSpPr>
        <p:spPr>
          <a:xfrm>
            <a:off x="1006085" y="2410043"/>
            <a:ext cx="301736" cy="523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Helvetica Neue"/>
              <a:buNone/>
            </a:pPr>
            <a:r>
              <a:rPr lang="en-US" sz="2800" b="1" i="0" u="none" strike="noStrike" cap="none">
                <a:solidFill>
                  <a:srgbClr val="FFFF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  <a:endParaRPr/>
          </a:p>
        </p:txBody>
      </p:sp>
      <p:sp>
        <p:nvSpPr>
          <p:cNvPr id="115" name="Google Shape;115;p1"/>
          <p:cNvSpPr txBox="1"/>
          <p:nvPr/>
        </p:nvSpPr>
        <p:spPr>
          <a:xfrm>
            <a:off x="2324228" y="3096799"/>
            <a:ext cx="4492018" cy="662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-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853674" y="808500"/>
            <a:ext cx="7375800" cy="16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Helvetica Neue"/>
              <a:buNone/>
            </a:pPr>
            <a:r>
              <a:rPr lang="en-US" sz="4400" b="1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缔结成交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Helvetica Neue"/>
              <a:buNone/>
            </a:pPr>
            <a:r>
              <a:rPr lang="en-US" sz="4400" b="1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- 掌握客户有意购买的讯号</a:t>
            </a:r>
            <a:endParaRPr/>
          </a:p>
        </p:txBody>
      </p:sp>
      <p:sp>
        <p:nvSpPr>
          <p:cNvPr id="121" name="Google Shape;121;p2"/>
          <p:cNvSpPr txBox="1"/>
          <p:nvPr/>
        </p:nvSpPr>
        <p:spPr>
          <a:xfrm>
            <a:off x="862499" y="2169502"/>
            <a:ext cx="5305827" cy="1361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Helvetica Neue"/>
              <a:buNone/>
            </a:pPr>
            <a:r>
              <a:rPr lang="en-US" sz="2800" b="1" i="0" u="none" strike="noStrike" cap="none">
                <a:solidFill>
                  <a:srgbClr val="FFFF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1。 蹄结的讯号 – Timing 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Helvetica Neue"/>
              <a:buNone/>
            </a:pPr>
            <a:r>
              <a:rPr lang="en-US" sz="2800" b="1" i="0" u="none" strike="noStrike" cap="none">
                <a:solidFill>
                  <a:srgbClr val="FFFF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2。 蹄结的动作 – 掌握互动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"/>
          <p:cNvSpPr txBox="1"/>
          <p:nvPr/>
        </p:nvSpPr>
        <p:spPr>
          <a:xfrm>
            <a:off x="853674" y="808500"/>
            <a:ext cx="7442400" cy="16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Helvetica Neue"/>
              <a:buNone/>
            </a:pPr>
            <a:r>
              <a:rPr lang="en-US" sz="4400" b="1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缔结成交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Helvetica Neue"/>
              <a:buNone/>
            </a:pPr>
            <a:r>
              <a:rPr lang="en-US" sz="4400" b="1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- 掌握客户有意购买的讯号</a:t>
            </a:r>
            <a:endParaRPr/>
          </a:p>
        </p:txBody>
      </p:sp>
      <p:sp>
        <p:nvSpPr>
          <p:cNvPr id="127" name="Google Shape;127;p3"/>
          <p:cNvSpPr txBox="1"/>
          <p:nvPr/>
        </p:nvSpPr>
        <p:spPr>
          <a:xfrm>
            <a:off x="765543" y="2090172"/>
            <a:ext cx="301735" cy="523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Helvetica Neue"/>
              <a:buNone/>
            </a:pPr>
            <a:r>
              <a:rPr lang="en-US" sz="2800" b="1" i="0" u="none" strike="noStrike" cap="none">
                <a:solidFill>
                  <a:srgbClr val="FFFF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  <a:endParaRPr/>
          </a:p>
        </p:txBody>
      </p:sp>
      <p:sp>
        <p:nvSpPr>
          <p:cNvPr id="128" name="Google Shape;128;p3"/>
          <p:cNvSpPr txBox="1"/>
          <p:nvPr/>
        </p:nvSpPr>
        <p:spPr>
          <a:xfrm>
            <a:off x="862499" y="2169502"/>
            <a:ext cx="5305827" cy="3571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Helvetica Neue"/>
              <a:buNone/>
            </a:pPr>
            <a:r>
              <a:rPr lang="en-US" sz="2800" b="1" i="0" u="none" strike="noStrike" cap="none">
                <a:solidFill>
                  <a:srgbClr val="FFFF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1。 蹄结的讯号 – Timing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Helvetica Neue"/>
              <a:buNone/>
            </a:pPr>
            <a:r>
              <a:rPr lang="en-US" sz="2800" b="1" i="0" u="none" strike="noStrike" cap="none">
                <a:solidFill>
                  <a:srgbClr val="FFFF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2。 蹄结的动作 – 掌握互动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Helvetica Neue"/>
              <a:buNone/>
            </a:pPr>
            <a:r>
              <a:rPr lang="en-US" sz="2800" b="1" i="0" u="none" strike="noStrike" cap="none">
                <a:solidFill>
                  <a:srgbClr val="FFFF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3。如何提高蹄结成交率 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Helvetica Neue"/>
              <a:buNone/>
            </a:pPr>
            <a:r>
              <a:rPr lang="en-US" sz="2800" b="1" i="0" u="none" strike="noStrike" cap="none">
                <a:solidFill>
                  <a:srgbClr val="FFFF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  – 放大产品的价值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</Words>
  <Application>Microsoft Macintosh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Helvetica Neue</vt:lpstr>
      <vt:lpstr>Arial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Jeray Koh</cp:lastModifiedBy>
  <cp:revision>1</cp:revision>
  <dcterms:modified xsi:type="dcterms:W3CDTF">2021-03-29T05:14:15Z</dcterms:modified>
</cp:coreProperties>
</file>