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7"/>
  </p:handoutMasterIdLst>
  <p:sldIdLst>
    <p:sldId id="658" r:id="rId3"/>
    <p:sldId id="667" r:id="rId5"/>
    <p:sldId id="668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DC3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4" autoAdjust="0"/>
    <p:restoredTop sz="93578" autoAdjust="0"/>
  </p:normalViewPr>
  <p:slideViewPr>
    <p:cSldViewPr snapToGrid="0">
      <p:cViewPr varScale="1">
        <p:scale>
          <a:sx n="158" d="100"/>
          <a:sy n="158" d="100"/>
        </p:scale>
        <p:origin x="-2240" y="-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0" d="100"/>
          <a:sy n="50" d="100"/>
        </p:scale>
        <p:origin x="2710" y="1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handoutMaster" Target="handoutMasters/handoutMaster1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A5F193-7CC7-9548-B3CB-3AB414D6F5B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5DECE0-82E5-7947-A0A4-70A19E5B13A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4CD449-C82B-4148-9C94-F918E75C4C98}" type="datetimeFigureOut">
              <a:rPr lang="en-GB" smtClean="0"/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D78EE2-C0A5-4B33-BEAA-23DE89550910}" type="slidenum">
              <a:rPr lang="en-GB" smtClean="0"/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什么事情 会让你快乐？</a:t>
            </a:r>
            <a:endParaRPr lang="en-MY" altLang="zh-CN" b="1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endParaRPr lang="en-US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生活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：唱歌 跳舞、吃东西、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工作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：老板加薪、做生意赚到钱、幸运中奖、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       ：被上司赞美、被公司表扬、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个人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：出国旅行、买东西、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        </a:t>
            </a:r>
            <a:r>
              <a:rPr lang="zh-CN" altLang="en-US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</a:t>
            </a:r>
            <a:r>
              <a:rPr lang="zh-CN" altLang="en-MY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买新</a:t>
            </a:r>
            <a:r>
              <a:rPr lang="zh-CN" altLang="en-US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车、买新房子、</a:t>
            </a:r>
            <a:endParaRPr lang="en-MY" altLang="zh-CN" b="0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家庭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：孩子跑来抱你、老公跟你说“我爱你”、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健康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：家人生病 好起来、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endParaRPr lang="en-US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miter lim="800000"/>
          </a:ln>
        </p:spPr>
        <p:txBody>
          <a:bodyPr/>
          <a:lstStyle/>
          <a:p>
            <a:fld id="{44DF0B01-7AC3-425A-BBF7-8848D46024C6}" type="slidenum">
              <a:rPr lang="en-US" altLang="en-US">
                <a:solidFill>
                  <a:srgbClr val="000000"/>
                </a:solidFill>
              </a:rPr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78EE2-C0A5-4B33-BEAA-23DE89550910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78EE2-C0A5-4B33-BEAA-23DE89550910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C6567-B12D-4691-878C-A273C9F903CA}" type="datetimeFigureOut">
              <a:rPr lang="en-GB" smtClean="0"/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22B1B-B7DE-44B2-81C9-4A952F7979E3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C6567-B12D-4691-878C-A273C9F903CA}" type="datetimeFigureOut">
              <a:rPr lang="en-GB" smtClean="0"/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22B1B-B7DE-44B2-81C9-4A952F7979E3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C6567-B12D-4691-878C-A273C9F903CA}" type="datetimeFigureOut">
              <a:rPr lang="en-GB" smtClean="0"/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22B1B-B7DE-44B2-81C9-4A952F7979E3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C6567-B12D-4691-878C-A273C9F903CA}" type="datetimeFigureOut">
              <a:rPr lang="en-GB" smtClean="0"/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22B1B-B7DE-44B2-81C9-4A952F7979E3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C6567-B12D-4691-878C-A273C9F903CA}" type="datetimeFigureOut">
              <a:rPr lang="en-GB" smtClean="0"/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22B1B-B7DE-44B2-81C9-4A952F7979E3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C6567-B12D-4691-878C-A273C9F903CA}" type="datetimeFigureOut">
              <a:rPr lang="en-GB" smtClean="0"/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22B1B-B7DE-44B2-81C9-4A952F7979E3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C6567-B12D-4691-878C-A273C9F903CA}" type="datetimeFigureOut">
              <a:rPr lang="en-GB" smtClean="0"/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22B1B-B7DE-44B2-81C9-4A952F7979E3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C6567-B12D-4691-878C-A273C9F903CA}" type="datetimeFigureOut">
              <a:rPr lang="en-GB" smtClean="0"/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22B1B-B7DE-44B2-81C9-4A952F7979E3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C6567-B12D-4691-878C-A273C9F903CA}" type="datetimeFigureOut">
              <a:rPr lang="en-GB" smtClean="0"/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22B1B-B7DE-44B2-81C9-4A952F7979E3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C6567-B12D-4691-878C-A273C9F903CA}" type="datetimeFigureOut">
              <a:rPr lang="en-GB" smtClean="0"/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22B1B-B7DE-44B2-81C9-4A952F7979E3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C6567-B12D-4691-878C-A273C9F903CA}" type="datetimeFigureOut">
              <a:rPr lang="en-GB" smtClean="0"/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22B1B-B7DE-44B2-81C9-4A952F7979E3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1C6567-B12D-4691-878C-A273C9F903CA}" type="datetimeFigureOut">
              <a:rPr lang="en-GB" smtClean="0"/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322B1B-B7DE-44B2-81C9-4A952F7979E3}" type="slidenum">
              <a:rPr lang="en-GB" smtClean="0"/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outdoor, light, white, large&#10;&#10;Description automatically generated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56" y="-27709"/>
            <a:ext cx="9199419" cy="689956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pic>
        <p:nvPicPr>
          <p:cNvPr id="8" name="Picture 7" descr="A close up of a logo&#10;&#10;Description automatically generated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6" y="325113"/>
            <a:ext cx="3804518" cy="3804518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-1" y="5989065"/>
            <a:ext cx="9199224" cy="868935"/>
            <a:chOff x="-1" y="5989065"/>
            <a:chExt cx="9199224" cy="868935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" y="5989065"/>
              <a:ext cx="9199224" cy="868935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6416040" y="6459303"/>
              <a:ext cx="243766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300" spc="300" dirty="0">
                  <a:solidFill>
                    <a:srgbClr val="2D2D2D"/>
                  </a:solidFill>
                  <a:latin typeface="Yuanti TC" panose="02010600040101010101" pitchFamily="2" charset="-120"/>
                  <a:ea typeface="Yuanti TC" panose="02010600040101010101" pitchFamily="2" charset="-120"/>
                  <a:cs typeface="Heiti TC Light"/>
                </a:rPr>
                <a:t>您最佳的網絡創業平台</a:t>
              </a:r>
              <a:endParaRPr lang="en-US" sz="1300" spc="300" dirty="0">
                <a:solidFill>
                  <a:srgbClr val="2D2D2D"/>
                </a:solidFill>
                <a:latin typeface="Yuanti TC" panose="02010600040101010101" pitchFamily="2" charset="-120"/>
                <a:ea typeface="Yuanti TC" panose="02010600040101010101" pitchFamily="2" charset="-120"/>
                <a:cs typeface="Heiti TC Light"/>
              </a:endParaRPr>
            </a:p>
          </p:txBody>
        </p:sp>
      </p:grpSp>
      <p:sp>
        <p:nvSpPr>
          <p:cNvPr id="11" name="矩形 7"/>
          <p:cNvSpPr/>
          <p:nvPr/>
        </p:nvSpPr>
        <p:spPr>
          <a:xfrm>
            <a:off x="2074465" y="2114023"/>
            <a:ext cx="7552047" cy="1308050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algn="ctr">
              <a:spcBef>
                <a:spcPts val="600"/>
              </a:spcBef>
            </a:pPr>
            <a:r>
              <a:rPr lang="ja-JP" altLang="en-US" sz="5400" b="1" spc="900" dirty="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仓耳渔阳体 W03" pitchFamily="18" charset="-122"/>
                <a:ea typeface="Yuanti SC" panose="02010600040101010101" pitchFamily="2" charset="-122"/>
                <a:cs typeface="Yuppy SC" panose="020F0603040207020204" pitchFamily="34" charset="-122"/>
              </a:rPr>
              <a:t>视觉化的秘诀</a:t>
            </a:r>
            <a:endParaRPr lang="en-MY" altLang="ja-JP" sz="5400" b="1" spc="900" dirty="0">
              <a:ln w="0">
                <a:noFill/>
              </a:ln>
              <a:solidFill>
                <a:schemeClr val="bg1"/>
              </a:solidFill>
              <a:effectLst>
                <a:outerShdw blurRad="127000" algn="ctr" rotWithShape="0">
                  <a:prstClr val="black">
                    <a:alpha val="26000"/>
                  </a:prstClr>
                </a:outerShdw>
              </a:effectLst>
              <a:latin typeface="仓耳渔阳体 W03" pitchFamily="18" charset="-122"/>
              <a:ea typeface="仓耳渔阳体 W03" pitchFamily="18" charset="-122"/>
              <a:cs typeface="Yuppy SC" panose="020F0603040207020204" pitchFamily="34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b="1" spc="900" dirty="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仓耳渔阳体 W03" pitchFamily="18" charset="-122"/>
                <a:ea typeface="仓耳渔阳体 W03" pitchFamily="18" charset="-122"/>
                <a:cs typeface="Yuppy SC" panose="020F0603040207020204" pitchFamily="34" charset="-122"/>
              </a:rPr>
              <a:t>           </a:t>
            </a:r>
            <a:r>
              <a:rPr lang="en-US" altLang="zh-CN" sz="2000" b="1" spc="900" dirty="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仓耳渔阳体 W03" pitchFamily="18" charset="-122"/>
                <a:ea typeface="仓耳渔阳体 W03" pitchFamily="18" charset="-122"/>
                <a:cs typeface="Yuppy SC" panose="020F0603040207020204" pitchFamily="34" charset="-122"/>
              </a:rPr>
              <a:t>PPT</a:t>
            </a:r>
            <a:r>
              <a:rPr lang="zh-CN" altLang="en-US" sz="2000" b="1" spc="900" dirty="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仓耳渔阳体 W03" pitchFamily="18" charset="-122"/>
                <a:ea typeface="仓耳渔阳体 W03" pitchFamily="18" charset="-122"/>
                <a:cs typeface="Yuppy SC" panose="020F0603040207020204" pitchFamily="34" charset="-122"/>
              </a:rPr>
              <a:t>，</a:t>
            </a:r>
            <a:r>
              <a:rPr lang="ja-JP" altLang="en-US" sz="2000" b="1" spc="900" dirty="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仓耳渔阳体 W03" pitchFamily="18" charset="-122"/>
                <a:ea typeface="Yuanti SC" panose="02010600040101010101" pitchFamily="2" charset="-122"/>
                <a:cs typeface="Yuppy SC" panose="020F0603040207020204" pitchFamily="34" charset="-122"/>
              </a:rPr>
              <a:t>图片</a:t>
            </a:r>
            <a:r>
              <a:rPr lang="zh-CN" altLang="en-US" sz="2000" b="1" spc="900" dirty="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仓耳渔阳体 W03" pitchFamily="18" charset="-122"/>
                <a:ea typeface="仓耳渔阳体 W03" pitchFamily="18" charset="-122"/>
                <a:cs typeface="Yuppy SC" panose="020F0603040207020204" pitchFamily="34" charset="-122"/>
              </a:rPr>
              <a:t>，</a:t>
            </a:r>
            <a:r>
              <a:rPr lang="ja-JP" altLang="en-US" sz="2000" b="1" spc="900" dirty="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仓耳渔阳体 W03" pitchFamily="18" charset="-122"/>
                <a:ea typeface="Yuanti SC" panose="02010600040101010101" pitchFamily="2" charset="-122"/>
                <a:cs typeface="Yuppy SC" panose="020F0603040207020204" pitchFamily="34" charset="-122"/>
              </a:rPr>
              <a:t>影片</a:t>
            </a:r>
            <a:endParaRPr lang="en-US" altLang="zh-CN" sz="2000" b="1" spc="-300" dirty="0">
              <a:ln w="0">
                <a:noFill/>
              </a:ln>
              <a:solidFill>
                <a:schemeClr val="bg1"/>
              </a:solidFill>
              <a:effectLst>
                <a:outerShdw blurRad="127000" algn="ctr" rotWithShape="0">
                  <a:prstClr val="black">
                    <a:alpha val="26000"/>
                  </a:prstClr>
                </a:outerShdw>
              </a:effectLst>
              <a:latin typeface="仓耳渔阳体 W03" pitchFamily="18" charset="-122"/>
              <a:ea typeface="仓耳渔阳体 W03" pitchFamily="18" charset="-122"/>
              <a:cs typeface="Yuppy SC" panose="020F0603040207020204" pitchFamily="3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427299" y="3778333"/>
            <a:ext cx="8069838" cy="646331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pPr marL="742950" indent="-742950">
              <a:buAutoNum type="ea1JpnKorPeriod"/>
            </a:pPr>
            <a:r>
              <a:rPr lang="ja-JP" altLang="en-US" sz="36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Yuanti SC" panose="02010600040101010101"/>
              </a:rPr>
              <a:t>有</a:t>
            </a:r>
            <a:r>
              <a:rPr lang="en-US" altLang="zh-CN" sz="3600" b="1" u="sng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Power</a:t>
            </a:r>
            <a:r>
              <a:rPr lang="ja-JP" altLang="en-US" sz="36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Yuanti SC" panose="02010600040101010101"/>
              </a:rPr>
              <a:t>的</a:t>
            </a:r>
            <a:r>
              <a:rPr lang="en-US" altLang="zh-CN" sz="3600" b="1" spc="900" dirty="0" err="1" smtClean="0">
                <a:ln w="9525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Powerpoint</a:t>
            </a:r>
            <a:endParaRPr lang="en-US" altLang="zh-CN" sz="2400" b="1" spc="900" dirty="0">
              <a:ln w="9525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仓耳渔阳体 W03" pitchFamily="18" charset="-122"/>
              <a:ea typeface="仓耳渔阳体 W03" pitchFamily="18" charset="-12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51848" y="202579"/>
            <a:ext cx="533460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4000" b="1" spc="900" dirty="0">
                <a:ln w="0">
                  <a:noFill/>
                </a:ln>
                <a:solidFill>
                  <a:srgbClr val="FFFF00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仓耳渔阳体 W03" pitchFamily="18" charset="-122"/>
                <a:ea typeface="Yuanti SC" panose="02010600040101010101" pitchFamily="2" charset="-122"/>
                <a:cs typeface="Yuppy SC" panose="020F0603040207020204" pitchFamily="34" charset="-122"/>
              </a:rPr>
              <a:t>视觉化的秘诀</a:t>
            </a:r>
            <a:r>
              <a:rPr lang="en-US" altLang="ja-JP" sz="4000" b="1" spc="900" dirty="0">
                <a:ln w="6600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  <a:cs typeface="Yuppy SC" panose="020F0603040207020204" pitchFamily="34" charset="-122"/>
              </a:rPr>
              <a:t>:</a:t>
            </a:r>
            <a:endParaRPr lang="en-MY" altLang="ja-JP" sz="4000" b="1" spc="900" dirty="0">
              <a:ln w="0">
                <a:noFill/>
              </a:ln>
              <a:solidFill>
                <a:srgbClr val="FFFF00"/>
              </a:solidFill>
              <a:effectLst>
                <a:outerShdw blurRad="127000" algn="ctr" rotWithShape="0">
                  <a:prstClr val="black">
                    <a:alpha val="26000"/>
                  </a:prstClr>
                </a:outerShdw>
              </a:effectLst>
              <a:latin typeface="仓耳渔阳体 W03" pitchFamily="18" charset="-122"/>
              <a:ea typeface="仓耳渔阳体 W03" pitchFamily="18" charset="-122"/>
              <a:cs typeface="Yuppy SC" panose="020F0603040207020204" pitchFamily="34" charset="-122"/>
            </a:endParaRPr>
          </a:p>
        </p:txBody>
      </p:sp>
      <p:pic>
        <p:nvPicPr>
          <p:cNvPr id="1026" name="Picture 2" descr="The World This Week: Power is the Ultimate Aphrodisiac - Fair Observer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32" b="10737"/>
          <a:stretch>
            <a:fillRect/>
          </a:stretch>
        </p:blipFill>
        <p:spPr bwMode="auto">
          <a:xfrm>
            <a:off x="906378" y="1051811"/>
            <a:ext cx="7507705" cy="2655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551848" y="1311892"/>
            <a:ext cx="4515980" cy="2723823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r>
              <a:rPr lang="ja-JP" altLang="en-US" sz="3600" b="1" spc="900" dirty="0" smtClean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Yuanti SC" panose="02010600040101010101"/>
              </a:rPr>
              <a:t>二</a:t>
            </a:r>
            <a:r>
              <a:rPr lang="en-US" altLang="ja-JP" sz="3600" b="1" spc="900" dirty="0" smtClean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.</a:t>
            </a:r>
            <a:r>
              <a:rPr lang="ja-JP" altLang="en-US" sz="3600" b="1" spc="900" dirty="0" smtClean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Yuanti SC" panose="02010600040101010101"/>
              </a:rPr>
              <a:t>短</a:t>
            </a:r>
            <a:r>
              <a:rPr lang="ja-JP" altLang="en-US" sz="36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Yuanti SC" panose="02010600040101010101"/>
              </a:rPr>
              <a:t>视频</a:t>
            </a:r>
            <a:r>
              <a:rPr lang="zh-CN" altLang="en-US" sz="36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，</a:t>
            </a:r>
            <a:r>
              <a:rPr lang="ja-JP" altLang="en-US" sz="36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Yuanti SC" panose="02010600040101010101"/>
              </a:rPr>
              <a:t>影片</a:t>
            </a:r>
            <a:endParaRPr lang="en-MY" altLang="ja-JP" sz="3600" b="1" spc="900" dirty="0">
              <a:ln w="9525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仓耳渔阳体 W03" pitchFamily="18" charset="-122"/>
              <a:ea typeface="仓耳渔阳体 W03" pitchFamily="18" charset="-122"/>
            </a:endParaRPr>
          </a:p>
          <a:p>
            <a:endParaRPr lang="en-US" altLang="ja-JP" sz="3600" b="1" spc="900" dirty="0" smtClean="0">
              <a:ln w="9525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仓耳渔阳体 W03" pitchFamily="18" charset="-122"/>
              <a:ea typeface="Yuanti SC" panose="02010600040101010101"/>
            </a:endParaRPr>
          </a:p>
          <a:p>
            <a:r>
              <a:rPr lang="ja-JP" altLang="en-US" sz="3600" b="1" spc="900" dirty="0" smtClean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Yuanti SC" panose="02010600040101010101"/>
              </a:rPr>
              <a:t>三</a:t>
            </a:r>
            <a:r>
              <a:rPr lang="en-US" altLang="ja-JP" sz="36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.</a:t>
            </a:r>
            <a:r>
              <a:rPr lang="ja-JP" altLang="en-US" sz="3600" b="1" spc="900" dirty="0" smtClean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Yuanti SC" panose="02010600040101010101"/>
              </a:rPr>
              <a:t>音</a:t>
            </a:r>
            <a:r>
              <a:rPr lang="ja-JP" altLang="en-US" sz="36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Yuanti SC" panose="02010600040101010101"/>
              </a:rPr>
              <a:t>乐</a:t>
            </a:r>
            <a:endParaRPr lang="en-US" altLang="ja-JP" sz="3600" b="1" spc="900" dirty="0">
              <a:ln w="9525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仓耳渔阳体 W03" pitchFamily="18" charset="-122"/>
              <a:ea typeface="仓耳渔阳体 W03" pitchFamily="18" charset="-122"/>
            </a:endParaRP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altLang="zh-CN" sz="24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</a:rPr>
              <a:t>		</a:t>
            </a:r>
            <a:endParaRPr lang="en-US" altLang="zh-CN" sz="2400" b="1" spc="900" dirty="0">
              <a:ln w="9525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仓耳渔阳体 W03" pitchFamily="18" charset="-122"/>
              <a:ea typeface="仓耳渔阳体 W03" pitchFamily="18" charset="-122"/>
            </a:endParaRPr>
          </a:p>
          <a:p>
            <a:pPr>
              <a:spcAft>
                <a:spcPts val="600"/>
              </a:spcAft>
            </a:pPr>
            <a:endParaRPr lang="en-US" altLang="zh-CN" sz="2400" b="1" spc="900" dirty="0">
              <a:ln w="9525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仓耳渔阳体 W03" pitchFamily="18" charset="-122"/>
              <a:ea typeface="仓耳渔阳体 W03" pitchFamily="18" charset="-12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51848" y="202579"/>
            <a:ext cx="533460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4000" b="1" spc="900" dirty="0">
                <a:ln w="0">
                  <a:noFill/>
                </a:ln>
                <a:solidFill>
                  <a:srgbClr val="FFFF00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仓耳渔阳体 W03" pitchFamily="18" charset="-122"/>
                <a:ea typeface="Yuanti SC" panose="02010600040101010101" pitchFamily="2" charset="-122"/>
                <a:cs typeface="Yuppy SC" panose="020F0603040207020204" pitchFamily="34" charset="-122"/>
              </a:rPr>
              <a:t>视觉化的秘诀</a:t>
            </a:r>
            <a:r>
              <a:rPr lang="en-US" altLang="ja-JP" sz="4000" b="1" spc="900" dirty="0">
                <a:ln w="6600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渔阳体 W03" pitchFamily="18" charset="-122"/>
                <a:ea typeface="仓耳渔阳体 W03" pitchFamily="18" charset="-122"/>
                <a:cs typeface="Yuppy SC" panose="020F0603040207020204" pitchFamily="34" charset="-122"/>
              </a:rPr>
              <a:t>:</a:t>
            </a:r>
            <a:endParaRPr lang="en-MY" altLang="ja-JP" sz="4000" b="1" spc="900" dirty="0">
              <a:ln w="0">
                <a:noFill/>
              </a:ln>
              <a:solidFill>
                <a:srgbClr val="FFFF00"/>
              </a:solidFill>
              <a:effectLst>
                <a:outerShdw blurRad="127000" algn="ctr" rotWithShape="0">
                  <a:prstClr val="black">
                    <a:alpha val="26000"/>
                  </a:prstClr>
                </a:outerShdw>
              </a:effectLst>
              <a:latin typeface="仓耳渔阳体 W03" pitchFamily="18" charset="-122"/>
              <a:ea typeface="仓耳渔阳体 W03" pitchFamily="18" charset="-122"/>
              <a:cs typeface="Yuppy SC" panose="020F0603040207020204" pitchFamily="34" charset="-122"/>
            </a:endParaRPr>
          </a:p>
        </p:txBody>
      </p:sp>
      <p:pic>
        <p:nvPicPr>
          <p:cNvPr id="2054" name="Picture 6" descr="YouTube Has 1.5 Billion Viewers Watching Over an Hour of Video Every Day |  The Motley Foo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7167" y="973615"/>
            <a:ext cx="3818021" cy="2545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1891" y="2108018"/>
            <a:ext cx="1282031" cy="12820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81</Words>
  <Application>WPS Presentation</Application>
  <PresentationFormat>On-screen Show (4:3)</PresentationFormat>
  <Paragraphs>17</Paragraphs>
  <Slides>3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20" baseType="lpstr">
      <vt:lpstr>Arial</vt:lpstr>
      <vt:lpstr>SimSun</vt:lpstr>
      <vt:lpstr>Wingdings</vt:lpstr>
      <vt:lpstr>Yuanti TC</vt:lpstr>
      <vt:lpstr>Microsoft JhengHei UI</vt:lpstr>
      <vt:lpstr>Heiti TC Light</vt:lpstr>
      <vt:lpstr>仓耳渔阳体 W03</vt:lpstr>
      <vt:lpstr>Yuanti SC</vt:lpstr>
      <vt:lpstr>Yuppy SC</vt:lpstr>
      <vt:lpstr>STXihei</vt:lpstr>
      <vt:lpstr>Yuanti SC</vt:lpstr>
      <vt:lpstr>Calibri</vt:lpstr>
      <vt:lpstr>Microsoft YaHei</vt:lpstr>
      <vt:lpstr>Arial Unicode MS</vt:lpstr>
      <vt:lpstr>Calibri Light</vt:lpstr>
      <vt:lpstr>Segoe Print</vt:lpstr>
      <vt:lpstr>Office Theme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Koh</dc:creator>
  <cp:lastModifiedBy>KUNYI</cp:lastModifiedBy>
  <cp:revision>66</cp:revision>
  <cp:lastPrinted>2021-01-08T03:24:00Z</cp:lastPrinted>
  <dcterms:created xsi:type="dcterms:W3CDTF">2020-12-06T12:45:00Z</dcterms:created>
  <dcterms:modified xsi:type="dcterms:W3CDTF">2021-10-17T14:48:17Z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6BFFE912047943DAACF87C935BA0DB62</vt:lpwstr>
  </property>
  <property fmtid="{D5CDD505-2E9C-101B-9397-08002B2CF9AE}" pid="3" name="KSOProductBuildVer">
    <vt:lpwstr>1033-11.2.0.10323</vt:lpwstr>
  </property>
</Properties>
</file>