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623887" y="4589464"/>
            <a:ext cx="7886701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629841" y="1681163"/>
            <a:ext cx="3868341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4629149" y="1681163"/>
            <a:ext cx="3887393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629840" y="2057400"/>
            <a:ext cx="2949180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3887391" y="987425"/>
            <a:ext cx="4629151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256726" y="6414761"/>
            <a:ext cx="258624" cy="24830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44390"/>
            <a:ext cx="9144000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