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58" r:id="rId3"/>
    <p:sldId id="578" r:id="rId5"/>
    <p:sldId id="577" r:id="rId6"/>
    <p:sldId id="573" r:id="rId7"/>
    <p:sldId id="574" r:id="rId8"/>
    <p:sldId id="575" r:id="rId9"/>
    <p:sldId id="584" r:id="rId10"/>
    <p:sldId id="583" r:id="rId11"/>
    <p:sldId id="582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C00"/>
    <a:srgbClr val="2D2D2D"/>
    <a:srgbClr val="33CDFF"/>
    <a:srgbClr val="20539C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2"/>
    <p:restoredTop sz="95073"/>
  </p:normalViewPr>
  <p:slideViewPr>
    <p:cSldViewPr snapToGrid="0" snapToObjects="1">
      <p:cViewPr varScale="1">
        <p:scale>
          <a:sx n="94" d="100"/>
          <a:sy n="94" d="100"/>
        </p:scale>
        <p:origin x="7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BF685-A6AB-7249-86CB-C5C07E08136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D7604-6B36-4046-AADC-A3202BFB3D2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91" y="-41044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281430" y="2366010"/>
            <a:ext cx="8185785" cy="263017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行</a:t>
            </a:r>
            <a:r>
              <a:rPr lang="en-US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动</a:t>
            </a:r>
            <a:r>
              <a:rPr lang="en-US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前</a:t>
            </a:r>
            <a:r>
              <a:rPr lang="en-US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准</a:t>
            </a:r>
            <a:r>
              <a:rPr lang="en-US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80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备</a:t>
            </a:r>
            <a:endParaRPr lang="zh-TW" altLang="zh-TW" sz="80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endParaRPr lang="en-US" altLang="zh-CN" sz="80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89187" y="3678477"/>
            <a:ext cx="2892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spc="1200" dirty="0" err="1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iTEAM</a:t>
            </a:r>
            <a:r>
              <a:rPr lang="zh-CN" altLang="en-US" sz="2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商学</a:t>
            </a:r>
            <a:r>
              <a:rPr lang="zh-CN" altLang="en-US" sz="2000" b="1" spc="-3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院</a:t>
            </a:r>
            <a:endParaRPr lang="en-US" altLang="zh-CN" sz="1400" b="1" spc="-300" dirty="0">
              <a:ln w="0">
                <a:noFill/>
              </a:ln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endParaRPr lang="en-US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4" y="58737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矩形 7"/>
          <p:cNvSpPr/>
          <p:nvPr/>
        </p:nvSpPr>
        <p:spPr>
          <a:xfrm>
            <a:off x="467673" y="1587476"/>
            <a:ext cx="6539400" cy="52322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zh-CN" altLang="en-US" sz="28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心态</a:t>
            </a:r>
            <a:endParaRPr lang="en-US" altLang="zh-CN" sz="28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70050" y="454387"/>
            <a:ext cx="392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一</a:t>
            </a:r>
            <a:r>
              <a:rPr lang="en-US" altLang="zh-TW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,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准</a:t>
            </a:r>
            <a:r>
              <a:rPr lang="en-US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备</a:t>
            </a:r>
            <a:r>
              <a:rPr lang="zh-CN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自己</a:t>
            </a:r>
            <a:endParaRPr lang="en-US" sz="4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767" y="4857769"/>
            <a:ext cx="2011367" cy="1336945"/>
          </a:xfrm>
          <a:prstGeom prst="rect">
            <a:avLst/>
          </a:prstGeom>
        </p:spPr>
      </p:pic>
      <p:sp>
        <p:nvSpPr>
          <p:cNvPr id="12" name="矩形 7"/>
          <p:cNvSpPr/>
          <p:nvPr/>
        </p:nvSpPr>
        <p:spPr>
          <a:xfrm>
            <a:off x="1171585" y="2202358"/>
            <a:ext cx="7344618" cy="32624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推荐别人之前首先要推荐自己</a:t>
            </a:r>
            <a:endParaRPr lang="en-US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</a:pP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Ｑ：您是否认同并相信营养免疫学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Ｑ：您是否对您和您的团队有信心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Ｑ：您是否相信</a:t>
            </a:r>
            <a:r>
              <a:rPr lang="en-US" altLang="zh-TW" sz="2800" b="1" dirty="0" err="1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事业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	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可助您达成理想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</a:pPr>
            <a:endParaRPr lang="en-US" altLang="zh-CN" sz="28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矩形 7"/>
          <p:cNvSpPr/>
          <p:nvPr/>
        </p:nvSpPr>
        <p:spPr>
          <a:xfrm>
            <a:off x="1095470" y="1632511"/>
            <a:ext cx="6539400" cy="35394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2.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选定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2~3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个主打族群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zh-TW" altLang="en-US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TW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上班族</a:t>
            </a:r>
            <a:r>
              <a:rPr lang="en-US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,</a:t>
            </a:r>
            <a:r>
              <a:rPr lang="zh-TW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在家妈妈</a:t>
            </a:r>
            <a:r>
              <a:rPr lang="en-US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,</a:t>
            </a:r>
            <a:r>
              <a:rPr lang="zh-TW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学生</a:t>
            </a:r>
            <a:endParaRPr lang="zh-TW" altLang="zh-TW" sz="2800" b="1" dirty="0">
              <a:solidFill>
                <a:srgbClr val="FFDC00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zh-TW" altLang="en-US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TW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退休人士</a:t>
            </a:r>
            <a:r>
              <a:rPr lang="en-US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,</a:t>
            </a:r>
            <a:r>
              <a:rPr lang="zh-TW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销售员</a:t>
            </a:r>
            <a:endParaRPr lang="zh-TW" altLang="zh-TW" sz="2800" b="1" dirty="0">
              <a:solidFill>
                <a:srgbClr val="FFDC00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zh-TW" altLang="en-US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TW" altLang="zh-TW" sz="28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专业人士</a:t>
            </a:r>
            <a:endParaRPr lang="en-US" altLang="zh-TW" sz="2800" b="1" dirty="0">
              <a:solidFill>
                <a:srgbClr val="FFDC00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3.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自己要体验产品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4.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会说自己和上级的事业故事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5.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熟悉推荐流程或能独立完成推荐流程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70050" y="454387"/>
            <a:ext cx="392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一</a:t>
            </a:r>
            <a:r>
              <a:rPr lang="en-US" altLang="zh-TW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,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准</a:t>
            </a:r>
            <a:r>
              <a:rPr lang="en-US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备</a:t>
            </a:r>
            <a:r>
              <a:rPr lang="zh-CN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自己</a:t>
            </a:r>
            <a:endParaRPr lang="en-US" altLang="zh-TW" sz="4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矩形 7"/>
          <p:cNvSpPr/>
          <p:nvPr/>
        </p:nvSpPr>
        <p:spPr>
          <a:xfrm>
            <a:off x="1799382" y="1951851"/>
            <a:ext cx="6539400" cy="27546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1.Iteam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微信公众号</a:t>
            </a:r>
            <a:endParaRPr lang="en-US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2.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周转货</a:t>
            </a:r>
            <a:endParaRPr lang="en-US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3.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随身准备可给顾客品尝的产品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en-US" altLang="zh-CN" sz="28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854166" y="847780"/>
            <a:ext cx="392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二</a:t>
            </a:r>
            <a:r>
              <a:rPr lang="en-US" altLang="zh-TW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,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准</a:t>
            </a:r>
            <a:r>
              <a:rPr lang="en-US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备</a:t>
            </a:r>
            <a:r>
              <a:rPr lang="zh-CN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工具</a:t>
            </a:r>
            <a:endParaRPr lang="en-US" sz="4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矩形 7"/>
          <p:cNvSpPr/>
          <p:nvPr/>
        </p:nvSpPr>
        <p:spPr>
          <a:xfrm>
            <a:off x="1793451" y="1555666"/>
            <a:ext cx="6539400" cy="498598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 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线下：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缘故的人脉，列名单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审核名单</a:t>
            </a:r>
            <a:endParaRPr lang="en-US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2.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线上：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落实新人启动～马上行动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CPR+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公众号使用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+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经营线上人个人社交媒体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 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en-US" altLang="zh-CN" sz="28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en-US" altLang="zh-CN" sz="28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854166" y="847780"/>
            <a:ext cx="392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三</a:t>
            </a:r>
            <a:r>
              <a:rPr lang="en-US" altLang="zh-TW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,</a:t>
            </a:r>
            <a:r>
              <a:rPr lang="zh-CN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名单</a:t>
            </a:r>
            <a:endParaRPr lang="en-US" sz="4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矩形 7"/>
          <p:cNvSpPr/>
          <p:nvPr/>
        </p:nvSpPr>
        <p:spPr>
          <a:xfrm>
            <a:off x="1799382" y="1951851"/>
            <a:ext cx="6539400" cy="95313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 1.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根据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对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表格搜集资料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2.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完成每日线上七件事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854166" y="847780"/>
            <a:ext cx="392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四</a:t>
            </a:r>
            <a:r>
              <a:rPr lang="en-US" altLang="zh-TW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,</a:t>
            </a:r>
            <a:r>
              <a:rPr lang="zh-CN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客戶接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触 </a:t>
            </a:r>
            <a:endParaRPr lang="en-US" sz="4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365" y="4060556"/>
            <a:ext cx="2988335" cy="169339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31" y="3270771"/>
            <a:ext cx="2230769" cy="27402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12" y="323960"/>
            <a:ext cx="4762049" cy="58496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矩形 7"/>
          <p:cNvSpPr/>
          <p:nvPr/>
        </p:nvSpPr>
        <p:spPr>
          <a:xfrm>
            <a:off x="1799382" y="1951851"/>
            <a:ext cx="6539400" cy="95313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 1.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根据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对</a:t>
            </a:r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1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表格搜集资料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lvl="0"/>
            <a:r>
              <a:rPr lang="en-US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 2.</a:t>
            </a:r>
            <a:r>
              <a:rPr lang="zh-TW" altLang="zh-TW" sz="2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完成每日线上七件事</a:t>
            </a:r>
            <a:endParaRPr lang="zh-TW" altLang="zh-TW" sz="2800" b="1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854166" y="847780"/>
            <a:ext cx="392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四</a:t>
            </a:r>
            <a:r>
              <a:rPr lang="en-US" altLang="zh-TW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,</a:t>
            </a:r>
            <a:r>
              <a:rPr lang="zh-CN" altLang="en-US" sz="4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客戶接</a:t>
            </a:r>
            <a:r>
              <a:rPr lang="zh-TW" altLang="zh-TW" sz="4000" b="1" dirty="0">
                <a:solidFill>
                  <a:srgbClr val="FFDC00"/>
                </a:solidFill>
                <a:latin typeface="Yuanti SC" panose="02010600040101010101" pitchFamily="2" charset="-122"/>
                <a:ea typeface="Yuanti SC" panose="02010600040101010101" pitchFamily="2" charset="-122"/>
              </a:rPr>
              <a:t>触 </a:t>
            </a:r>
            <a:endParaRPr lang="en-US" sz="4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365" y="4060556"/>
            <a:ext cx="2988335" cy="169339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31" y="3270771"/>
            <a:ext cx="2230769" cy="27402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11"/>
          <p:cNvSpPr txBox="1"/>
          <p:nvPr/>
        </p:nvSpPr>
        <p:spPr>
          <a:xfrm>
            <a:off x="1998074" y="2602467"/>
            <a:ext cx="5203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spc="1200" dirty="0">
                <a:ln w="0">
                  <a:noFill/>
                </a:ln>
                <a:solidFill>
                  <a:srgbClr val="FFDC00"/>
                </a:solidFill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邀約</a:t>
            </a:r>
            <a:endParaRPr lang="en-US" sz="6000" b="1" spc="1200" dirty="0">
              <a:solidFill>
                <a:srgbClr val="FFDC00"/>
              </a:solidFill>
              <a:effectLst>
                <a:outerShdw blurRad="635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</Words>
  <Application>WPS Presentation</Application>
  <PresentationFormat>如螢幕大小 (4:3)</PresentationFormat>
  <Paragraphs>81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SimSun</vt:lpstr>
      <vt:lpstr>Wingdings</vt:lpstr>
      <vt:lpstr>Arial</vt:lpstr>
      <vt:lpstr>Yuanti SC</vt:lpstr>
      <vt:lpstr>Yuppy SC</vt:lpstr>
      <vt:lpstr>Yuanti TC</vt:lpstr>
      <vt:lpstr>Heiti TC Light</vt:lpstr>
      <vt:lpstr>STXihei</vt:lpstr>
      <vt:lpstr>Microsoft JhengHei UI</vt:lpstr>
      <vt:lpstr>Calibri</vt:lpstr>
      <vt:lpstr>Microsoft YaHei</vt:lpstr>
      <vt:lpstr>Arial Unicode MS</vt:lpstr>
      <vt:lpstr>Calibri Light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Loke</dc:creator>
  <cp:lastModifiedBy>KUNYI</cp:lastModifiedBy>
  <cp:revision>95</cp:revision>
  <dcterms:created xsi:type="dcterms:W3CDTF">2020-03-03T06:08:00Z</dcterms:created>
  <dcterms:modified xsi:type="dcterms:W3CDTF">2021-10-17T13:37:38Z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7BC5EA1CF77645E3A64C8BBE0F81BF7A</vt:lpwstr>
  </property>
  <property fmtid="{D5CDD505-2E9C-101B-9397-08002B2CF9AE}" pid="3" name="KSOProductBuildVer">
    <vt:lpwstr>1033-11.2.0.10323</vt:lpwstr>
  </property>
</Properties>
</file>