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78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5" name="Google Shape;5;n"/>
          <p:cNvSpPr/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ja-JP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ja-JP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ja-JP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ja-JP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ja-JP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ja-JP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ja-JP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ja-JP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ja-JP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ja-JP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ja-JP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ja-JP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ja-JP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1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6" name="Google Shape;96;p2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3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5" name="Google Shape;105;p3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4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5" name="Google Shape;115;p4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5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4" name="Google Shape;124;p5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6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5" name="Google Shape;135;p6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7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0" name="Google Shape;150;p7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8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1" name="Google Shape;161;p8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9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1" name="Google Shape;171;p9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10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0" name="Google Shape;180;p10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11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90" name="Google Shape;190;p11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4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43" name="Google Shape;43;p17"/>
          <p:cNvSpPr txBox="1"/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45" name="Google Shape;45;p17"/>
          <p:cNvSpPr txBox="1"/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Content with Caption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Picture with Caption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Title and Vertical Text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Vertical Title and Text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</a:fld>
            <a:endParaRPr lang="ja-JP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1301653" y="2186969"/>
            <a:ext cx="755204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54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激励师的秘诀</a:t>
            </a:r>
            <a:r>
              <a:rPr lang="ja-JP" sz="16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          </a:t>
            </a:r>
            <a:r>
              <a:rPr lang="ja-JP" sz="36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</a:t>
            </a:r>
            <a:endParaRPr sz="3600" b="1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92" name="Google Shape;92;p1" descr="A close up of a logo&#10;&#10;Description automatically generated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/>
          <p:nvPr/>
        </p:nvSpPr>
        <p:spPr>
          <a:xfrm>
            <a:off x="396277" y="1064864"/>
            <a:ext cx="68133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1.发自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内心</a:t>
            </a: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，而非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讲稿</a:t>
            </a:r>
            <a:endParaRPr sz="3200" b="1" u="sng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激励师的秘诀:</a:t>
            </a:r>
            <a:endParaRPr sz="40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105054" y="1803964"/>
            <a:ext cx="4781400" cy="17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D96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用生命影响生命，</a:t>
            </a:r>
            <a:endParaRPr sz="3600" b="1">
              <a:solidFill>
                <a:srgbClr val="FFD96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D96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用生命改变生命，</a:t>
            </a:r>
            <a:endParaRPr sz="3600" b="1">
              <a:solidFill>
                <a:srgbClr val="FFD96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rgbClr val="FFD96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用生命创造生命。</a:t>
            </a:r>
            <a:endParaRPr sz="3600" b="1">
              <a:solidFill>
                <a:srgbClr val="FFD96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"/>
          <p:cNvSpPr/>
          <p:nvPr/>
        </p:nvSpPr>
        <p:spPr>
          <a:xfrm>
            <a:off x="275933" y="1107110"/>
            <a:ext cx="85923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2.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触及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内心(灵魂）</a:t>
            </a: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，而不是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头脑</a:t>
            </a:r>
            <a:endParaRPr sz="3200" b="1" u="sng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激励师的秘诀:</a:t>
            </a:r>
            <a:endParaRPr sz="40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4399466" y="1691875"/>
            <a:ext cx="3871759" cy="2400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-少点 PPT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-少点文字，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-少点资讯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-少点统计数据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		</a:t>
            </a:r>
            <a:endParaRPr lang="ja-JP"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486398" y="1698228"/>
            <a:ext cx="3189300" cy="20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EE59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-多点故事</a:t>
            </a:r>
            <a:endParaRPr sz="3200" b="1">
              <a:solidFill>
                <a:srgbClr val="FEE59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EE59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-用点视频</a:t>
            </a:r>
            <a:endParaRPr sz="3200" b="1">
              <a:solidFill>
                <a:srgbClr val="FEE59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EE59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-用点音乐</a:t>
            </a:r>
            <a:endParaRPr sz="3200" b="1">
              <a:solidFill>
                <a:srgbClr val="FEE599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		</a:t>
            </a:r>
            <a:endParaRPr lang="ja-JP" sz="20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/>
          <p:nvPr/>
        </p:nvSpPr>
        <p:spPr>
          <a:xfrm>
            <a:off x="10364" y="1036712"/>
            <a:ext cx="650209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3.我是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导演</a:t>
            </a: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，不是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演员</a:t>
            </a:r>
            <a:endParaRPr sz="3200" b="1" u="sng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434378" y="1673045"/>
            <a:ext cx="679166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“我要把整场戏圈起来，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观众的情绪由我掌控”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激励师的秘诀:</a:t>
            </a:r>
            <a:endParaRPr sz="40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401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5"/>
          <p:cNvSpPr/>
          <p:nvPr/>
        </p:nvSpPr>
        <p:spPr>
          <a:xfrm>
            <a:off x="0" y="910465"/>
            <a:ext cx="603763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4.点燃你内心的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火</a:t>
            </a: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激励师的秘诀</a:t>
            </a:r>
            <a:r>
              <a:rPr lang="ja-JP" sz="4000" b="1">
                <a:solidFill>
                  <a:srgbClr val="FFFF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:</a:t>
            </a:r>
            <a:endParaRPr sz="40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597071" y="2456572"/>
            <a:ext cx="5289436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“先点燃你内心的火”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才能点燃他人的火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1873097" y="1441977"/>
            <a:ext cx="47605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点燃更好的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自己</a:t>
            </a:r>
            <a:endParaRPr sz="3200" b="1" u="sng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5022272" y="2512051"/>
            <a:ext cx="429588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“你想成为一个” 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更好的自己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6"/>
          <p:cNvSpPr/>
          <p:nvPr/>
        </p:nvSpPr>
        <p:spPr>
          <a:xfrm>
            <a:off x="551850" y="961961"/>
            <a:ext cx="60375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5.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脱光光</a:t>
            </a: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，做好自己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激励师的秘诀</a:t>
            </a:r>
            <a:r>
              <a:rPr lang="ja-JP" sz="4000" b="1">
                <a:solidFill>
                  <a:srgbClr val="FFFF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:</a:t>
            </a:r>
            <a:endParaRPr sz="40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1051500" y="1598199"/>
            <a:ext cx="70410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“做好自己，做真实的自己”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1" name="Google Shape;141;p6"/>
          <p:cNvSpPr txBox="1"/>
          <p:nvPr/>
        </p:nvSpPr>
        <p:spPr>
          <a:xfrm>
            <a:off x="340319" y="2265154"/>
            <a:ext cx="9531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别人会被你</a:t>
            </a:r>
            <a:r>
              <a:rPr lang="ja-JP" sz="28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</a:t>
            </a:r>
            <a:r>
              <a:rPr lang="ja-JP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是因为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4643677" y="2871381"/>
            <a:ext cx="1413010" cy="782053"/>
          </a:xfrm>
          <a:prstGeom prst="ellipse">
            <a:avLst/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00" scaled="0"/>
          </a:gra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真实</a:t>
            </a:r>
            <a:endParaRPr sz="32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3" name="Google Shape;143;p6"/>
          <p:cNvSpPr txBox="1"/>
          <p:nvPr/>
        </p:nvSpPr>
        <p:spPr>
          <a:xfrm>
            <a:off x="443429" y="3136605"/>
            <a:ext cx="4666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u="sng">
                <a:solidFill>
                  <a:srgbClr val="BBD6E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在你的身上看到了</a:t>
            </a:r>
            <a:r>
              <a:rPr lang="ja-JP" sz="3200" b="1">
                <a:solidFill>
                  <a:srgbClr val="BBD6E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</a:t>
            </a:r>
            <a:endParaRPr sz="3200">
              <a:solidFill>
                <a:srgbClr val="BBD6EE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6093785" y="2405232"/>
            <a:ext cx="1413010" cy="782053"/>
          </a:xfrm>
          <a:prstGeom prst="ellipse">
            <a:avLst/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00" scaled="0"/>
          </a:gra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勇敢</a:t>
            </a:r>
            <a:endParaRPr sz="32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6093785" y="3262408"/>
            <a:ext cx="1413010" cy="782053"/>
          </a:xfrm>
          <a:prstGeom prst="ellipse">
            <a:avLst/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00" scaled="0"/>
          </a:gra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付出</a:t>
            </a:r>
            <a:endParaRPr sz="32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7537316" y="2871381"/>
            <a:ext cx="1413010" cy="782053"/>
          </a:xfrm>
          <a:prstGeom prst="ellipse">
            <a:avLst/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00" scaled="0"/>
          </a:gradFill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智慧</a:t>
            </a:r>
            <a:endParaRPr sz="32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7"/>
          <p:cNvSpPr/>
          <p:nvPr/>
        </p:nvSpPr>
        <p:spPr>
          <a:xfrm>
            <a:off x="337914" y="1123271"/>
            <a:ext cx="60375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6. 六成是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故事</a:t>
            </a:r>
            <a:endParaRPr sz="3200" b="1" u="sng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激励师的秘诀</a:t>
            </a:r>
            <a:r>
              <a:rPr lang="ja-JP" sz="4000" b="1">
                <a:solidFill>
                  <a:srgbClr val="FFFF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:</a:t>
            </a:r>
            <a:endParaRPr sz="40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51852" y="1920834"/>
            <a:ext cx="65811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C4E0B2"/>
              </a:buClr>
              <a:buSzPts val="3200"/>
              <a:buFont typeface="Arial" panose="020B0604020202020204"/>
              <a:buChar char="-"/>
            </a:pPr>
            <a:r>
              <a:rPr lang="ja-JP" sz="3200" b="1">
                <a:solidFill>
                  <a:srgbClr val="C4E0B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失败的故事最有</a:t>
            </a:r>
            <a:r>
              <a:rPr lang="ja-JP" sz="3200" b="1" u="sng">
                <a:solidFill>
                  <a:srgbClr val="C4E0B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共鸣</a:t>
            </a:r>
            <a:endParaRPr sz="3200" b="1" u="sng">
              <a:solidFill>
                <a:srgbClr val="C4E0B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C4E0B2"/>
              </a:buClr>
              <a:buSzPts val="3200"/>
              <a:buFont typeface="Arial" panose="020B0604020202020204"/>
              <a:buChar char="-"/>
            </a:pPr>
            <a:r>
              <a:rPr lang="ja-JP" sz="3200" b="1">
                <a:solidFill>
                  <a:srgbClr val="C4E0B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先苦后甜最有</a:t>
            </a:r>
            <a:r>
              <a:rPr lang="ja-JP" sz="3200" b="1" u="sng">
                <a:solidFill>
                  <a:srgbClr val="C4E0B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说服力</a:t>
            </a:r>
            <a:endParaRPr sz="3200" b="1" u="sng">
              <a:solidFill>
                <a:srgbClr val="C4E0B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1935589" y="3289403"/>
            <a:ext cx="4589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“如果我可以，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你也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一定可以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”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7" name="Google Shape;157;p7"/>
          <p:cNvPicPr preferRelativeResize="0"/>
          <p:nvPr/>
        </p:nvPicPr>
        <p:blipFill rotWithShape="1">
          <a:blip r:embed="rId2"/>
          <a:srcRect l="20463" r="24317"/>
          <a:stretch>
            <a:fillRect/>
          </a:stretch>
        </p:blipFill>
        <p:spPr>
          <a:xfrm>
            <a:off x="5821276" y="958758"/>
            <a:ext cx="2273969" cy="3095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8"/>
          <p:cNvSpPr/>
          <p:nvPr/>
        </p:nvSpPr>
        <p:spPr>
          <a:xfrm>
            <a:off x="325946" y="1092540"/>
            <a:ext cx="49782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7.不要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迷思掌声</a:t>
            </a:r>
            <a:endParaRPr sz="3200" b="1" u="sng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激励师的秘诀</a:t>
            </a:r>
            <a:r>
              <a:rPr lang="ja-JP" sz="4000" b="1">
                <a:solidFill>
                  <a:srgbClr val="FFFF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:</a:t>
            </a:r>
            <a:endParaRPr sz="40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1016548" y="1859407"/>
            <a:ext cx="7110900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20204"/>
              <a:buChar char="-"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演讲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最高境界</a:t>
            </a: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不是在演，也不是在讲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而是在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“活”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67" name="Google Shape;167;p8" descr="Safe Travelling To The Mountains | ixigo Travel Stories"/>
          <p:cNvPicPr preferRelativeResize="0"/>
          <p:nvPr/>
        </p:nvPicPr>
        <p:blipFill rotWithShape="1">
          <a:blip r:embed="rId2"/>
          <a:srcRect l="62323" r="2475"/>
          <a:stretch>
            <a:fillRect/>
          </a:stretch>
        </p:blipFill>
        <p:spPr>
          <a:xfrm>
            <a:off x="6593305" y="233546"/>
            <a:ext cx="2398295" cy="3161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9"/>
          <p:cNvSpPr/>
          <p:nvPr/>
        </p:nvSpPr>
        <p:spPr>
          <a:xfrm>
            <a:off x="428325" y="1139807"/>
            <a:ext cx="82875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8.打败犹豫，打败拖延，打败恐惧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5" name="Google Shape;175;p9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激励师的秘诀</a:t>
            </a:r>
            <a:r>
              <a:rPr lang="ja-JP" sz="4000" b="1">
                <a:solidFill>
                  <a:srgbClr val="FFFF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:</a:t>
            </a:r>
            <a:endParaRPr sz="40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780467" y="1953907"/>
            <a:ext cx="7583100" cy="1567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“人只要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打败犹豫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、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打败拖延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、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打败恐惧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、生命从此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海阔天空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才能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自我超越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”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0"/>
          <p:cNvSpPr/>
          <p:nvPr/>
        </p:nvSpPr>
        <p:spPr>
          <a:xfrm>
            <a:off x="327550" y="992550"/>
            <a:ext cx="65310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9.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最后</a:t>
            </a: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一场演讲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4" name="Google Shape;184;p10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激励师的秘诀</a:t>
            </a:r>
            <a:r>
              <a:rPr lang="ja-JP" sz="4000" b="1">
                <a:solidFill>
                  <a:srgbClr val="FFFF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:</a:t>
            </a:r>
            <a:endParaRPr sz="40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3646424" y="1659312"/>
            <a:ext cx="8098800" cy="3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BBD6E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“今天会是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最棒</a:t>
            </a:r>
            <a:r>
              <a:rPr lang="ja-JP" sz="3200" b="1">
                <a:solidFill>
                  <a:srgbClr val="BBD6E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的一场，</a:t>
            </a:r>
            <a:endParaRPr sz="3200" b="1">
              <a:solidFill>
                <a:srgbClr val="BBD6EE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我是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最棒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的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我是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最棒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的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我是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最棒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的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我是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最棒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的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我是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最棒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的</a:t>
            </a:r>
            <a:endParaRPr sz="32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我是</a:t>
            </a:r>
            <a:r>
              <a:rPr lang="ja-JP" sz="3200" b="1" u="sng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最棒</a:t>
            </a:r>
            <a:r>
              <a:rPr lang="ja-JP" sz="32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的</a:t>
            </a:r>
            <a:r>
              <a:rPr lang="ja-JP" sz="3200" b="1">
                <a:solidFill>
                  <a:srgbClr val="BBD6E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”</a:t>
            </a:r>
            <a:endParaRPr sz="3200" b="1">
              <a:solidFill>
                <a:srgbClr val="BBD6EE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86" name="Google Shape;186;p10" descr="8 Powerful Ways You Can Restore Your Confidence | Inc.com"/>
          <p:cNvPicPr preferRelativeResize="0"/>
          <p:nvPr/>
        </p:nvPicPr>
        <p:blipFill rotWithShape="1">
          <a:blip r:embed="rId2"/>
          <a:srcRect l="9675" t="13645" r="12092" b="9075"/>
          <a:stretch>
            <a:fillRect/>
          </a:stretch>
        </p:blipFill>
        <p:spPr>
          <a:xfrm>
            <a:off x="448470" y="2521890"/>
            <a:ext cx="4864771" cy="2703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1"/>
          <p:cNvSpPr/>
          <p:nvPr/>
        </p:nvSpPr>
        <p:spPr>
          <a:xfrm>
            <a:off x="0" y="976594"/>
            <a:ext cx="4629750" cy="1075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10.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能力</a:t>
            </a: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越大，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</a:t>
            </a:r>
            <a:r>
              <a:rPr lang="ja-JP" sz="3200" b="1" u="sng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责任</a:t>
            </a:r>
            <a:r>
              <a:rPr lang="ja-JP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越大。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4" name="Google Shape;194;p11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4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激励师的秘诀</a:t>
            </a:r>
            <a:r>
              <a:rPr lang="ja-JP" sz="4000" b="1">
                <a:solidFill>
                  <a:srgbClr val="FFFF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:</a:t>
            </a:r>
            <a:endParaRPr sz="40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95" name="Google Shape;195;p11" descr="With great power comes great responsibility | Superhero quotes, Great power,  Superman quotes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475746" y="1323457"/>
            <a:ext cx="3092117" cy="30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1" descr="Spider Man Homecoming Movie, Peter Parker"/>
          <p:cNvPicPr preferRelativeResize="0"/>
          <p:nvPr/>
        </p:nvPicPr>
        <p:blipFill rotWithShape="1">
          <a:blip r:embed="rId3"/>
          <a:srcRect t="2478" b="51744"/>
          <a:stretch>
            <a:fillRect/>
          </a:stretch>
        </p:blipFill>
        <p:spPr>
          <a:xfrm>
            <a:off x="395834" y="2053375"/>
            <a:ext cx="3870169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674</Words>
  <Application>WPS Presentation</Application>
  <PresentationFormat/>
  <Paragraphs>105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Koh</dc:creator>
  <cp:lastModifiedBy>KUNYI</cp:lastModifiedBy>
  <cp:revision>1</cp:revision>
  <dcterms:created xsi:type="dcterms:W3CDTF">2021-10-17T14:46:01Z</dcterms:created>
  <dcterms:modified xsi:type="dcterms:W3CDTF">2021-10-17T14:46:01Z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0F9848E227E84A8FB5ECF03E5CD5C09C</vt:lpwstr>
  </property>
  <property fmtid="{D5CDD505-2E9C-101B-9397-08002B2CF9AE}" pid="3" name="KSOProductBuildVer">
    <vt:lpwstr>1033-11.2.0.10323</vt:lpwstr>
  </property>
</Properties>
</file>