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440" strike="noStrike" sz="4000" u="none" kumimoji="0" normalizeH="0">
        <a:ln>
          <a:noFill/>
        </a:ln>
        <a:solidFill>
          <a:srgbClr val="FFFFFF"/>
        </a:solidFill>
        <a:effectLst>
          <a:outerShdw sx="100000" sy="100000" kx="0" ky="0" algn="b" rotWithShape="0" blurRad="127000" dist="0" dir="0">
            <a:srgbClr val="000000">
              <a:alpha val="26000"/>
            </a:srgbClr>
          </a:outerShdw>
        </a:effectLst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143000" y="3602037"/>
            <a:ext cx="6858000" cy="1655765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623887" y="4589464"/>
            <a:ext cx="7886701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0">
              <a:buSzTx/>
              <a:buFontTx/>
              <a:buNone/>
              <a:defRPr sz="2400"/>
            </a:lvl2pPr>
            <a:lvl3pPr marL="0" indent="0">
              <a:buSzTx/>
              <a:buFontTx/>
              <a:buNone/>
              <a:defRPr sz="2400"/>
            </a:lvl3pPr>
            <a:lvl4pPr marL="0" indent="0">
              <a:buSzTx/>
              <a:buFontTx/>
              <a:buNone/>
              <a:defRPr sz="2400"/>
            </a:lvl4pPr>
            <a:lvl5pPr marL="0" indent="0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629841" y="1681163"/>
            <a:ext cx="3868343" cy="82391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0">
              <a:buSzTx/>
              <a:buFontTx/>
              <a:buNone/>
              <a:defRPr b="1" sz="2400"/>
            </a:lvl2pPr>
            <a:lvl3pPr marL="0" indent="0">
              <a:buSzTx/>
              <a:buFontTx/>
              <a:buNone/>
              <a:defRPr b="1" sz="2400"/>
            </a:lvl3pPr>
            <a:lvl4pPr marL="0" indent="0">
              <a:buSzTx/>
              <a:buFontTx/>
              <a:buNone/>
              <a:defRPr b="1" sz="2400"/>
            </a:lvl4pPr>
            <a:lvl5pPr marL="0" indent="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50" y="1681163"/>
            <a:ext cx="3887393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38" y="2057400"/>
            <a:ext cx="2949183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256731" y="6414763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pc="0"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95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6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98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0" name="TextBox 11"/>
          <p:cNvSpPr txBox="1"/>
          <p:nvPr/>
        </p:nvSpPr>
        <p:spPr>
          <a:xfrm>
            <a:off x="1606231" y="284352"/>
            <a:ext cx="5178495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推荐五大心结</a:t>
            </a:r>
          </a:p>
        </p:txBody>
      </p:sp>
      <p:sp>
        <p:nvSpPr>
          <p:cNvPr id="101" name="TextBox 11"/>
          <p:cNvSpPr txBox="1"/>
          <p:nvPr/>
        </p:nvSpPr>
        <p:spPr>
          <a:xfrm>
            <a:off x="659924" y="1467236"/>
            <a:ext cx="7504870" cy="2542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1)</a:t>
            </a:r>
            <a:r>
              <a:t>不会做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不会买东西，没做过这个行业，不会用电脑，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不会网路，我做不来</a:t>
            </a:r>
          </a:p>
          <a:p>
            <a:pPr defTabSz="355600">
              <a:defRPr spc="0" sz="2800">
                <a:solidFill>
                  <a:srgbClr val="F9DD4A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400">
                <a:solidFill>
                  <a:srgbClr val="F9DD4A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》》</a:t>
            </a:r>
            <a:r>
              <a:t>有</a:t>
            </a:r>
            <a:r>
              <a:t>iTeam</a:t>
            </a:r>
            <a:r>
              <a:t>教导，有我陪你，用见证强化信心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104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5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07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9" name="TextBox 11"/>
          <p:cNvSpPr txBox="1"/>
          <p:nvPr/>
        </p:nvSpPr>
        <p:spPr>
          <a:xfrm>
            <a:off x="625321" y="1345845"/>
            <a:ext cx="8289884" cy="2631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2</a:t>
            </a:r>
            <a:r>
              <a:t>）没时间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要带孩子，要照顾家庭，要做生意，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要顾店，要上班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8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</a:t>
            </a:r>
            <a:r>
              <a:t>》</a:t>
            </a:r>
            <a:r>
              <a:t>有</a:t>
            </a:r>
            <a:r>
              <a:t>iTeam </a:t>
            </a:r>
            <a:r>
              <a:t>教导，有我陪伴你，用见证强化信心</a:t>
            </a:r>
          </a:p>
        </p:txBody>
      </p:sp>
      <p:sp>
        <p:nvSpPr>
          <p:cNvPr id="110" name="传销商对传销的错误心态"/>
          <p:cNvSpPr txBox="1"/>
          <p:nvPr/>
        </p:nvSpPr>
        <p:spPr>
          <a:xfrm>
            <a:off x="669135" y="274815"/>
            <a:ext cx="3152137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推荐五大心结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5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113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4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16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8" name="TextBox 11"/>
          <p:cNvSpPr txBox="1"/>
          <p:nvPr/>
        </p:nvSpPr>
        <p:spPr>
          <a:xfrm>
            <a:off x="625147" y="1605280"/>
            <a:ext cx="7419572" cy="2542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3</a:t>
            </a:r>
            <a:r>
              <a:t>）没人脉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没有朋友，要找人吗？</a:t>
            </a:r>
            <a:r>
              <a:t> </a:t>
            </a:r>
            <a:r>
              <a:t>要拉人吗？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不知道和谁讲，没人可以讲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4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》》</a:t>
            </a:r>
            <a:r>
              <a:t>有</a:t>
            </a:r>
            <a:r>
              <a:t>CPR</a:t>
            </a:r>
            <a:r>
              <a:t>陌生开发系统，用见证强化信心</a:t>
            </a:r>
          </a:p>
        </p:txBody>
      </p:sp>
      <p:sp>
        <p:nvSpPr>
          <p:cNvPr id="119" name="领导与被领导的艺术"/>
          <p:cNvSpPr txBox="1"/>
          <p:nvPr/>
        </p:nvSpPr>
        <p:spPr>
          <a:xfrm>
            <a:off x="660668" y="284352"/>
            <a:ext cx="3152137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推荐五大心结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4" name="Group 1"/>
          <p:cNvGrpSpPr/>
          <p:nvPr/>
        </p:nvGrpSpPr>
        <p:grpSpPr>
          <a:xfrm>
            <a:off x="-13856" y="6002920"/>
            <a:ext cx="9167004" cy="868940"/>
            <a:chOff x="0" y="0"/>
            <a:chExt cx="9167003" cy="868939"/>
          </a:xfrm>
        </p:grpSpPr>
        <p:pic>
          <p:nvPicPr>
            <p:cNvPr id="122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25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7" name="TextBox 11"/>
          <p:cNvSpPr txBox="1"/>
          <p:nvPr/>
        </p:nvSpPr>
        <p:spPr>
          <a:xfrm>
            <a:off x="625147" y="1605280"/>
            <a:ext cx="7419572" cy="2123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4）没口才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不会讲话，不喜欢讲话，不善与人沟通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8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》》</a:t>
            </a:r>
            <a:r>
              <a:t>有</a:t>
            </a:r>
            <a:r>
              <a:t>iTeam</a:t>
            </a:r>
            <a:r>
              <a:t>支援和</a:t>
            </a:r>
            <a:r>
              <a:t>CPR</a:t>
            </a:r>
            <a:r>
              <a:t>系统，用见证强化信心</a:t>
            </a:r>
          </a:p>
        </p:txBody>
      </p:sp>
      <p:sp>
        <p:nvSpPr>
          <p:cNvPr id="128" name="领导与被领导的艺术"/>
          <p:cNvSpPr txBox="1"/>
          <p:nvPr/>
        </p:nvSpPr>
        <p:spPr>
          <a:xfrm>
            <a:off x="660668" y="284352"/>
            <a:ext cx="3152137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推荐五大心结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56" y="0"/>
            <a:ext cx="9157859" cy="6339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" name="Group 1"/>
          <p:cNvGrpSpPr/>
          <p:nvPr/>
        </p:nvGrpSpPr>
        <p:grpSpPr>
          <a:xfrm>
            <a:off x="-13857" y="6002920"/>
            <a:ext cx="9167004" cy="868940"/>
            <a:chOff x="0" y="0"/>
            <a:chExt cx="9167003" cy="868939"/>
          </a:xfrm>
        </p:grpSpPr>
        <p:pic>
          <p:nvPicPr>
            <p:cNvPr id="131" name="Picture 2" descr="Picture 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9167004" cy="8689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2" name="TextBox 16"/>
            <p:cNvSpPr txBox="1"/>
            <p:nvPr/>
          </p:nvSpPr>
          <p:spPr>
            <a:xfrm>
              <a:off x="6475616" y="456383"/>
              <a:ext cx="2346223" cy="3200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r">
                <a:defRPr spc="300" sz="1300">
                  <a:solidFill>
                    <a:srgbClr val="2D2D2D"/>
                  </a:solidFill>
                  <a:latin typeface="Yuanti TC Bold"/>
                  <a:ea typeface="Yuanti TC Bold"/>
                  <a:cs typeface="Yuanti TC Bold"/>
                  <a:sym typeface="Yuanti TC Bold"/>
                </a:defRPr>
              </a:lvl1pPr>
            </a:lstStyle>
            <a:p>
              <a:pPr/>
              <a:r>
                <a:t>您最佳的網絡創業平台</a:t>
              </a:r>
            </a:p>
          </p:txBody>
        </p:sp>
      </p:grpSp>
      <p:pic>
        <p:nvPicPr>
          <p:cNvPr id="134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rcRect l="0" t="0" r="0" b="17227"/>
          <a:stretch>
            <a:fillRect/>
          </a:stretch>
        </p:blipFill>
        <p:spPr>
          <a:xfrm>
            <a:off x="7978964" y="325111"/>
            <a:ext cx="707771" cy="721286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Rectangle 18"/>
          <p:cNvSpPr/>
          <p:nvPr/>
        </p:nvSpPr>
        <p:spPr>
          <a:xfrm>
            <a:off x="7795690" y="325113"/>
            <a:ext cx="45722" cy="721282"/>
          </a:xfrm>
          <a:prstGeom prst="rect">
            <a:avLst/>
          </a:prstGeom>
          <a:solidFill>
            <a:srgbClr val="FFD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pc="0" sz="1800">
                <a:effectLst/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6" name="TextBox 11"/>
          <p:cNvSpPr txBox="1"/>
          <p:nvPr/>
        </p:nvSpPr>
        <p:spPr>
          <a:xfrm>
            <a:off x="625146" y="1605280"/>
            <a:ext cx="8314960" cy="197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5）没兴趣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赚朋友的钱，暴利，不喜欢卖东西</a:t>
            </a:r>
          </a:p>
          <a:p>
            <a:pPr defTabSz="355600">
              <a:defRPr spc="0" sz="2800"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</a:p>
          <a:p>
            <a:pPr defTabSz="355600">
              <a:defRPr spc="0" sz="2000">
                <a:solidFill>
                  <a:schemeClr val="accent4"/>
                </a:solidFill>
                <a:effectLst/>
                <a:latin typeface="Yuanti SC Bold"/>
                <a:ea typeface="Yuanti SC Bold"/>
                <a:cs typeface="Yuanti SC Bold"/>
                <a:sym typeface="Yuanti SC Bold"/>
              </a:defRPr>
            </a:pPr>
            <a:r>
              <a:t>》</a:t>
            </a:r>
            <a:r>
              <a:t>》</a:t>
            </a:r>
            <a:r>
              <a:t>先送你一个免费会员先参考（</a:t>
            </a:r>
            <a:r>
              <a:t>ie</a:t>
            </a:r>
            <a:r>
              <a:t>，需求尚未建构好）</a:t>
            </a:r>
          </a:p>
        </p:txBody>
      </p:sp>
      <p:sp>
        <p:nvSpPr>
          <p:cNvPr id="137" name="领导与被领导的艺术"/>
          <p:cNvSpPr txBox="1"/>
          <p:nvPr/>
        </p:nvSpPr>
        <p:spPr>
          <a:xfrm>
            <a:off x="660668" y="284352"/>
            <a:ext cx="3152137" cy="802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355600">
              <a:defRPr spc="0">
                <a:solidFill>
                  <a:srgbClr val="FF2600"/>
                </a:solidFill>
                <a:latin typeface="Yuanti SC Bold"/>
                <a:ea typeface="Yuanti SC Bold"/>
                <a:cs typeface="Yuanti SC Bold"/>
                <a:sym typeface="Yuanti SC Bold"/>
              </a:defRPr>
            </a:lvl1pPr>
          </a:lstStyle>
          <a:p>
            <a:pPr>
              <a:defRPr>
                <a:effectLst/>
              </a:defRPr>
            </a:pPr>
            <a:r>
              <a:t>推荐五大心结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FFFFFF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44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127000" dist="0" dir="0">
                <a:srgbClr val="000000">
                  <a:alpha val="26000"/>
                </a:srgbClr>
              </a:outerShdw>
            </a:effectLst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