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4" name="Shape 16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12"/>
          <p:cNvGrpSpPr/>
          <p:nvPr/>
        </p:nvGrpSpPr>
        <p:grpSpPr>
          <a:xfrm>
            <a:off x="-13857" y="-19777"/>
            <a:ext cx="9167004" cy="6878188"/>
            <a:chOff x="0" y="0"/>
            <a:chExt cx="9167003" cy="6878186"/>
          </a:xfrm>
        </p:grpSpPr>
        <p:pic>
          <p:nvPicPr>
            <p:cNvPr id="19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9167002" cy="63454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22" name="Group 7"/>
            <p:cNvGrpSpPr/>
            <p:nvPr/>
          </p:nvGrpSpPr>
          <p:grpSpPr>
            <a:xfrm>
              <a:off x="0" y="6009249"/>
              <a:ext cx="9167003" cy="868938"/>
              <a:chOff x="0" y="0"/>
              <a:chExt cx="9167002" cy="868937"/>
            </a:xfrm>
          </p:grpSpPr>
          <p:pic>
            <p:nvPicPr>
              <p:cNvPr id="20" name="Picture 8" descr="Picture 8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-1"/>
                <a:ext cx="9167003" cy="86893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1" name="TextBox 9"/>
              <p:cNvSpPr txBox="1"/>
              <p:nvPr/>
            </p:nvSpPr>
            <p:spPr>
              <a:xfrm>
                <a:off x="6475616" y="456382"/>
                <a:ext cx="2346222" cy="3200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r">
                  <a:defRPr spc="300" sz="1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pPr/>
                <a:r>
                  <a:t>您最佳的網絡創業平台</a:t>
                </a:r>
              </a:p>
            </p:txBody>
          </p:sp>
        </p:grpSp>
        <p:pic>
          <p:nvPicPr>
            <p:cNvPr id="23" name="Picture 10" descr="Picture 10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17228"/>
            <a:stretch>
              <a:fillRect/>
            </a:stretch>
          </p:blipFill>
          <p:spPr>
            <a:xfrm>
              <a:off x="7992822" y="344888"/>
              <a:ext cx="707771" cy="7212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4" name="Rectangle 11"/>
            <p:cNvSpPr/>
            <p:nvPr/>
          </p:nvSpPr>
          <p:spPr>
            <a:xfrm>
              <a:off x="7809547" y="344888"/>
              <a:ext cx="45721" cy="721283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</p:grpSp>
      <p:sp>
        <p:nvSpPr>
          <p:cNvPr id="26" name="Title Text"/>
          <p:cNvSpPr txBox="1"/>
          <p:nvPr>
            <p:ph type="title"/>
          </p:nvPr>
        </p:nvSpPr>
        <p:spPr>
          <a:xfrm>
            <a:off x="685800" y="1122362"/>
            <a:ext cx="77724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27" name="Body Level One…"/>
          <p:cNvSpPr txBox="1"/>
          <p:nvPr>
            <p:ph type="body" sz="quarter" idx="1"/>
          </p:nvPr>
        </p:nvSpPr>
        <p:spPr>
          <a:xfrm>
            <a:off x="1143000" y="3602037"/>
            <a:ext cx="6858000" cy="1655764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8" name="推荐缔结的艺术"/>
          <p:cNvSpPr txBox="1"/>
          <p:nvPr/>
        </p:nvSpPr>
        <p:spPr>
          <a:xfrm>
            <a:off x="7335626" y="1141902"/>
            <a:ext cx="1690081" cy="470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>
            <a:lvl1pPr algn="ctr" defTabSz="914400">
              <a:lnSpc>
                <a:spcPct val="90000"/>
              </a:lnSpc>
              <a:spcBef>
                <a:spcPts val="1000"/>
              </a:spcBef>
              <a:defRPr sz="1600">
                <a:solidFill>
                  <a:srgbClr val="F9DE4A"/>
                </a:solidFill>
                <a:latin typeface="Yuanti SC Regular"/>
                <a:ea typeface="Yuanti SC Regular"/>
                <a:cs typeface="Yuanti SC Regular"/>
                <a:sym typeface="Yuanti SC Regular"/>
              </a:defRPr>
            </a:lvl1pPr>
          </a:lstStyle>
          <a:p>
            <a:pPr/>
            <a:r>
              <a:t>推荐缔结的艺术</a:t>
            </a:r>
          </a:p>
        </p:txBody>
      </p:sp>
      <p:sp>
        <p:nvSpPr>
          <p:cNvPr id="2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12"/>
          <p:cNvGrpSpPr/>
          <p:nvPr/>
        </p:nvGrpSpPr>
        <p:grpSpPr>
          <a:xfrm>
            <a:off x="-13857" y="-19777"/>
            <a:ext cx="9167004" cy="6878188"/>
            <a:chOff x="0" y="0"/>
            <a:chExt cx="9167003" cy="6878186"/>
          </a:xfrm>
        </p:grpSpPr>
        <p:pic>
          <p:nvPicPr>
            <p:cNvPr id="45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9167002" cy="63454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8" name="Group 7"/>
            <p:cNvGrpSpPr/>
            <p:nvPr/>
          </p:nvGrpSpPr>
          <p:grpSpPr>
            <a:xfrm>
              <a:off x="0" y="6009249"/>
              <a:ext cx="9167003" cy="868938"/>
              <a:chOff x="0" y="0"/>
              <a:chExt cx="9167002" cy="868937"/>
            </a:xfrm>
          </p:grpSpPr>
          <p:pic>
            <p:nvPicPr>
              <p:cNvPr id="46" name="Picture 8" descr="Picture 8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-1"/>
                <a:ext cx="9167003" cy="86893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47" name="TextBox 9"/>
              <p:cNvSpPr txBox="1"/>
              <p:nvPr/>
            </p:nvSpPr>
            <p:spPr>
              <a:xfrm>
                <a:off x="6475616" y="456382"/>
                <a:ext cx="2346222" cy="3200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r">
                  <a:defRPr spc="300" sz="1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pPr/>
                <a:r>
                  <a:t>您最佳的網絡創業平台</a:t>
                </a:r>
              </a:p>
            </p:txBody>
          </p:sp>
        </p:grpSp>
        <p:pic>
          <p:nvPicPr>
            <p:cNvPr id="49" name="Picture 10" descr="Picture 10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17228"/>
            <a:stretch>
              <a:fillRect/>
            </a:stretch>
          </p:blipFill>
          <p:spPr>
            <a:xfrm>
              <a:off x="7992822" y="344888"/>
              <a:ext cx="707771" cy="7212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0" name="Rectangle 11"/>
            <p:cNvSpPr/>
            <p:nvPr/>
          </p:nvSpPr>
          <p:spPr>
            <a:xfrm>
              <a:off x="7809547" y="344888"/>
              <a:ext cx="45721" cy="721283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</p:grpSp>
      <p:sp>
        <p:nvSpPr>
          <p:cNvPr id="52" name="Title Text"/>
          <p:cNvSpPr txBox="1"/>
          <p:nvPr>
            <p:ph type="title"/>
          </p:nvPr>
        </p:nvSpPr>
        <p:spPr>
          <a:xfrm>
            <a:off x="623887" y="1709739"/>
            <a:ext cx="7886701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53" name="Body Level One…"/>
          <p:cNvSpPr txBox="1"/>
          <p:nvPr>
            <p:ph type="body" sz="quarter" idx="1"/>
          </p:nvPr>
        </p:nvSpPr>
        <p:spPr>
          <a:xfrm>
            <a:off x="623887" y="4589464"/>
            <a:ext cx="7886701" cy="150018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000000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000000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000000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000000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000000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" name="推荐缔结的艺术"/>
          <p:cNvSpPr txBox="1"/>
          <p:nvPr/>
        </p:nvSpPr>
        <p:spPr>
          <a:xfrm>
            <a:off x="7335626" y="1141902"/>
            <a:ext cx="1690081" cy="470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>
            <a:lvl1pPr algn="ctr" defTabSz="914400">
              <a:lnSpc>
                <a:spcPct val="90000"/>
              </a:lnSpc>
              <a:spcBef>
                <a:spcPts val="1000"/>
              </a:spcBef>
              <a:defRPr sz="1600">
                <a:solidFill>
                  <a:srgbClr val="F9DE4A"/>
                </a:solidFill>
                <a:latin typeface="Yuanti SC Regular"/>
                <a:ea typeface="Yuanti SC Regular"/>
                <a:cs typeface="Yuanti SC Regular"/>
                <a:sym typeface="Yuanti SC Regular"/>
              </a:defRPr>
            </a:lvl1pPr>
          </a:lstStyle>
          <a:p>
            <a:pPr/>
            <a:r>
              <a:t>推荐缔结的艺术</a:t>
            </a:r>
          </a:p>
        </p:txBody>
      </p:sp>
      <p:sp>
        <p:nvSpPr>
          <p:cNvPr id="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12"/>
          <p:cNvGrpSpPr/>
          <p:nvPr/>
        </p:nvGrpSpPr>
        <p:grpSpPr>
          <a:xfrm>
            <a:off x="-13857" y="-19777"/>
            <a:ext cx="9167004" cy="6878188"/>
            <a:chOff x="0" y="0"/>
            <a:chExt cx="9167003" cy="6878186"/>
          </a:xfrm>
        </p:grpSpPr>
        <p:pic>
          <p:nvPicPr>
            <p:cNvPr id="62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9167002" cy="63454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65" name="Group 7"/>
            <p:cNvGrpSpPr/>
            <p:nvPr/>
          </p:nvGrpSpPr>
          <p:grpSpPr>
            <a:xfrm>
              <a:off x="0" y="6009249"/>
              <a:ext cx="9167003" cy="868938"/>
              <a:chOff x="0" y="0"/>
              <a:chExt cx="9167002" cy="868937"/>
            </a:xfrm>
          </p:grpSpPr>
          <p:pic>
            <p:nvPicPr>
              <p:cNvPr id="63" name="Picture 8" descr="Picture 8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-1"/>
                <a:ext cx="9167003" cy="86893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64" name="TextBox 9"/>
              <p:cNvSpPr txBox="1"/>
              <p:nvPr/>
            </p:nvSpPr>
            <p:spPr>
              <a:xfrm>
                <a:off x="6475616" y="456382"/>
                <a:ext cx="2346222" cy="3200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r">
                  <a:defRPr spc="300" sz="1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pPr/>
                <a:r>
                  <a:t>您最佳的網絡創業平台</a:t>
                </a:r>
              </a:p>
            </p:txBody>
          </p:sp>
        </p:grpSp>
        <p:pic>
          <p:nvPicPr>
            <p:cNvPr id="66" name="Picture 10" descr="Picture 10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17228"/>
            <a:stretch>
              <a:fillRect/>
            </a:stretch>
          </p:blipFill>
          <p:spPr>
            <a:xfrm>
              <a:off x="7992822" y="344888"/>
              <a:ext cx="707771" cy="7212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7" name="Rectangle 11"/>
            <p:cNvSpPr/>
            <p:nvPr/>
          </p:nvSpPr>
          <p:spPr>
            <a:xfrm>
              <a:off x="7809547" y="344888"/>
              <a:ext cx="45721" cy="721283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</p:grpSp>
      <p:sp>
        <p:nvSpPr>
          <p:cNvPr id="69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0" name="Body Level One…"/>
          <p:cNvSpPr txBox="1"/>
          <p:nvPr>
            <p:ph type="body"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1" name="推荐缔结的艺术"/>
          <p:cNvSpPr txBox="1"/>
          <p:nvPr/>
        </p:nvSpPr>
        <p:spPr>
          <a:xfrm>
            <a:off x="7335626" y="1141902"/>
            <a:ext cx="1690081" cy="470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>
            <a:lvl1pPr algn="ctr" defTabSz="914400">
              <a:lnSpc>
                <a:spcPct val="90000"/>
              </a:lnSpc>
              <a:spcBef>
                <a:spcPts val="1000"/>
              </a:spcBef>
              <a:defRPr sz="1600">
                <a:solidFill>
                  <a:srgbClr val="F9DE4A"/>
                </a:solidFill>
                <a:latin typeface="Yuanti SC Regular"/>
                <a:ea typeface="Yuanti SC Regular"/>
                <a:cs typeface="Yuanti SC Regular"/>
                <a:sym typeface="Yuanti SC Regular"/>
              </a:defRPr>
            </a:lvl1pPr>
          </a:lstStyle>
          <a:p>
            <a:pPr/>
            <a:r>
              <a:t>推荐缔结的艺术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12"/>
          <p:cNvGrpSpPr/>
          <p:nvPr/>
        </p:nvGrpSpPr>
        <p:grpSpPr>
          <a:xfrm>
            <a:off x="-13857" y="-19777"/>
            <a:ext cx="9167004" cy="6878188"/>
            <a:chOff x="0" y="0"/>
            <a:chExt cx="9167003" cy="6878186"/>
          </a:xfrm>
        </p:grpSpPr>
        <p:pic>
          <p:nvPicPr>
            <p:cNvPr id="79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9167002" cy="63454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82" name="Group 7"/>
            <p:cNvGrpSpPr/>
            <p:nvPr/>
          </p:nvGrpSpPr>
          <p:grpSpPr>
            <a:xfrm>
              <a:off x="0" y="6009249"/>
              <a:ext cx="9167003" cy="868938"/>
              <a:chOff x="0" y="0"/>
              <a:chExt cx="9167002" cy="868937"/>
            </a:xfrm>
          </p:grpSpPr>
          <p:pic>
            <p:nvPicPr>
              <p:cNvPr id="80" name="Picture 8" descr="Picture 8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-1"/>
                <a:ext cx="9167003" cy="86893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81" name="TextBox 9"/>
              <p:cNvSpPr txBox="1"/>
              <p:nvPr/>
            </p:nvSpPr>
            <p:spPr>
              <a:xfrm>
                <a:off x="6475616" y="456382"/>
                <a:ext cx="2346222" cy="3200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r">
                  <a:defRPr spc="300" sz="1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pPr/>
                <a:r>
                  <a:t>您最佳的網絡創業平台</a:t>
                </a:r>
              </a:p>
            </p:txBody>
          </p:sp>
        </p:grpSp>
        <p:pic>
          <p:nvPicPr>
            <p:cNvPr id="83" name="Picture 10" descr="Picture 10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17228"/>
            <a:stretch>
              <a:fillRect/>
            </a:stretch>
          </p:blipFill>
          <p:spPr>
            <a:xfrm>
              <a:off x="7992822" y="344888"/>
              <a:ext cx="707771" cy="7212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4" name="Rectangle 11"/>
            <p:cNvSpPr/>
            <p:nvPr/>
          </p:nvSpPr>
          <p:spPr>
            <a:xfrm>
              <a:off x="7809547" y="344888"/>
              <a:ext cx="45721" cy="721283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</p:grpSp>
      <p:sp>
        <p:nvSpPr>
          <p:cNvPr id="86" name="Title Text"/>
          <p:cNvSpPr txBox="1"/>
          <p:nvPr>
            <p:ph type="title"/>
          </p:nvPr>
        </p:nvSpPr>
        <p:spPr>
          <a:xfrm>
            <a:off x="629841" y="365125"/>
            <a:ext cx="7886701" cy="1325564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7" name="Body Level One…"/>
          <p:cNvSpPr txBox="1"/>
          <p:nvPr>
            <p:ph type="body" sz="quarter" idx="1"/>
          </p:nvPr>
        </p:nvSpPr>
        <p:spPr>
          <a:xfrm>
            <a:off x="629841" y="1681163"/>
            <a:ext cx="3868342" cy="82391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>
                <a:latin typeface="Yuanti SC Bold"/>
                <a:ea typeface="Yuanti SC Bold"/>
                <a:cs typeface="Yuanti SC Bold"/>
                <a:sym typeface="Yuanti SC Bold"/>
              </a:defRPr>
            </a:lvl1pPr>
            <a:lvl2pPr marL="0" indent="0">
              <a:buSzTx/>
              <a:buFontTx/>
              <a:buNone/>
              <a:defRPr sz="2400">
                <a:latin typeface="Yuanti SC Bold"/>
                <a:ea typeface="Yuanti SC Bold"/>
                <a:cs typeface="Yuanti SC Bold"/>
                <a:sym typeface="Yuanti SC Bold"/>
              </a:defRPr>
            </a:lvl2pPr>
            <a:lvl3pPr marL="0" indent="0">
              <a:buSzTx/>
              <a:buFontTx/>
              <a:buNone/>
              <a:defRPr sz="2400">
                <a:latin typeface="Yuanti SC Bold"/>
                <a:ea typeface="Yuanti SC Bold"/>
                <a:cs typeface="Yuanti SC Bold"/>
                <a:sym typeface="Yuanti SC Bold"/>
              </a:defRPr>
            </a:lvl3pPr>
            <a:lvl4pPr marL="0" indent="0">
              <a:buSzTx/>
              <a:buFontTx/>
              <a:buNone/>
              <a:defRPr sz="2400">
                <a:latin typeface="Yuanti SC Bold"/>
                <a:ea typeface="Yuanti SC Bold"/>
                <a:cs typeface="Yuanti SC Bold"/>
                <a:sym typeface="Yuanti SC Bold"/>
              </a:defRPr>
            </a:lvl4pPr>
            <a:lvl5pPr marL="0" indent="0">
              <a:buSzTx/>
              <a:buFontTx/>
              <a:buNone/>
              <a:defRPr sz="2400">
                <a:latin typeface="Yuanti SC Bold"/>
                <a:ea typeface="Yuanti SC Bold"/>
                <a:cs typeface="Yuanti SC Bold"/>
                <a:sym typeface="Yuanti SC Bold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8" name="Text Placeholder 4"/>
          <p:cNvSpPr/>
          <p:nvPr>
            <p:ph type="body" sz="quarter" idx="21"/>
          </p:nvPr>
        </p:nvSpPr>
        <p:spPr>
          <a:xfrm>
            <a:off x="4629149" y="1681163"/>
            <a:ext cx="3887394" cy="823914"/>
          </a:xfrm>
          <a:prstGeom prst="rect">
            <a:avLst/>
          </a:prstGeom>
        </p:spPr>
        <p:txBody>
          <a:bodyPr anchor="b"/>
          <a:lstStyle/>
          <a:p>
            <a:pPr/>
          </a:p>
        </p:txBody>
      </p:sp>
      <p:sp>
        <p:nvSpPr>
          <p:cNvPr id="89" name="推荐缔结的艺术"/>
          <p:cNvSpPr txBox="1"/>
          <p:nvPr/>
        </p:nvSpPr>
        <p:spPr>
          <a:xfrm>
            <a:off x="7335626" y="1141902"/>
            <a:ext cx="1690081" cy="470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>
            <a:lvl1pPr algn="ctr" defTabSz="914400">
              <a:lnSpc>
                <a:spcPct val="90000"/>
              </a:lnSpc>
              <a:spcBef>
                <a:spcPts val="1000"/>
              </a:spcBef>
              <a:defRPr sz="1600">
                <a:solidFill>
                  <a:srgbClr val="F9DE4A"/>
                </a:solidFill>
                <a:latin typeface="Yuanti SC Regular"/>
                <a:ea typeface="Yuanti SC Regular"/>
                <a:cs typeface="Yuanti SC Regular"/>
                <a:sym typeface="Yuanti SC Regular"/>
              </a:defRPr>
            </a:lvl1pPr>
          </a:lstStyle>
          <a:p>
            <a:pPr/>
            <a:r>
              <a:t>推荐缔结的艺术</a:t>
            </a:r>
          </a:p>
        </p:txBody>
      </p:sp>
      <p:sp>
        <p:nvSpPr>
          <p:cNvPr id="9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roup 12"/>
          <p:cNvGrpSpPr/>
          <p:nvPr/>
        </p:nvGrpSpPr>
        <p:grpSpPr>
          <a:xfrm>
            <a:off x="-13857" y="-19777"/>
            <a:ext cx="9167004" cy="6878188"/>
            <a:chOff x="0" y="0"/>
            <a:chExt cx="9167003" cy="6878186"/>
          </a:xfrm>
        </p:grpSpPr>
        <p:pic>
          <p:nvPicPr>
            <p:cNvPr id="97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9167002" cy="63454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00" name="Group 7"/>
            <p:cNvGrpSpPr/>
            <p:nvPr/>
          </p:nvGrpSpPr>
          <p:grpSpPr>
            <a:xfrm>
              <a:off x="0" y="6009249"/>
              <a:ext cx="9167003" cy="868938"/>
              <a:chOff x="0" y="0"/>
              <a:chExt cx="9167002" cy="868937"/>
            </a:xfrm>
          </p:grpSpPr>
          <p:pic>
            <p:nvPicPr>
              <p:cNvPr id="98" name="Picture 8" descr="Picture 8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-1"/>
                <a:ext cx="9167003" cy="86893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99" name="TextBox 9"/>
              <p:cNvSpPr txBox="1"/>
              <p:nvPr/>
            </p:nvSpPr>
            <p:spPr>
              <a:xfrm>
                <a:off x="6475616" y="456382"/>
                <a:ext cx="2346222" cy="3200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r">
                  <a:defRPr spc="300" sz="1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pPr/>
                <a:r>
                  <a:t>您最佳的網絡創業平台</a:t>
                </a:r>
              </a:p>
            </p:txBody>
          </p:sp>
        </p:grpSp>
        <p:pic>
          <p:nvPicPr>
            <p:cNvPr id="101" name="Picture 10" descr="Picture 10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17228"/>
            <a:stretch>
              <a:fillRect/>
            </a:stretch>
          </p:blipFill>
          <p:spPr>
            <a:xfrm>
              <a:off x="7992822" y="344888"/>
              <a:ext cx="707771" cy="7212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02" name="Rectangle 11"/>
            <p:cNvSpPr/>
            <p:nvPr/>
          </p:nvSpPr>
          <p:spPr>
            <a:xfrm>
              <a:off x="7809547" y="344888"/>
              <a:ext cx="45721" cy="721283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</p:grpSp>
      <p:sp>
        <p:nvSpPr>
          <p:cNvPr id="10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05" name="推荐缔结的艺术"/>
          <p:cNvSpPr txBox="1"/>
          <p:nvPr/>
        </p:nvSpPr>
        <p:spPr>
          <a:xfrm>
            <a:off x="7335626" y="1141902"/>
            <a:ext cx="1690081" cy="470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>
            <a:lvl1pPr algn="ctr" defTabSz="914400">
              <a:lnSpc>
                <a:spcPct val="90000"/>
              </a:lnSpc>
              <a:spcBef>
                <a:spcPts val="1000"/>
              </a:spcBef>
              <a:defRPr sz="1600">
                <a:solidFill>
                  <a:srgbClr val="F9DE4A"/>
                </a:solidFill>
                <a:latin typeface="Yuanti SC Regular"/>
                <a:ea typeface="Yuanti SC Regular"/>
                <a:cs typeface="Yuanti SC Regular"/>
                <a:sym typeface="Yuanti SC Regular"/>
              </a:defRPr>
            </a:lvl1pPr>
          </a:lstStyle>
          <a:p>
            <a:pPr/>
            <a:r>
              <a:t>推荐缔结的艺术</a:t>
            </a:r>
          </a:p>
        </p:txBody>
      </p:sp>
      <p:sp>
        <p:nvSpPr>
          <p:cNvPr id="10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roup 12"/>
          <p:cNvGrpSpPr/>
          <p:nvPr/>
        </p:nvGrpSpPr>
        <p:grpSpPr>
          <a:xfrm>
            <a:off x="-13857" y="-19777"/>
            <a:ext cx="9167004" cy="6878188"/>
            <a:chOff x="0" y="0"/>
            <a:chExt cx="9167003" cy="6878186"/>
          </a:xfrm>
        </p:grpSpPr>
        <p:pic>
          <p:nvPicPr>
            <p:cNvPr id="113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9167002" cy="63454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16" name="Group 7"/>
            <p:cNvGrpSpPr/>
            <p:nvPr/>
          </p:nvGrpSpPr>
          <p:grpSpPr>
            <a:xfrm>
              <a:off x="0" y="6009249"/>
              <a:ext cx="9167003" cy="868938"/>
              <a:chOff x="0" y="0"/>
              <a:chExt cx="9167002" cy="868937"/>
            </a:xfrm>
          </p:grpSpPr>
          <p:pic>
            <p:nvPicPr>
              <p:cNvPr id="114" name="Picture 8" descr="Picture 8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-1"/>
                <a:ext cx="9167003" cy="86893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15" name="TextBox 9"/>
              <p:cNvSpPr txBox="1"/>
              <p:nvPr/>
            </p:nvSpPr>
            <p:spPr>
              <a:xfrm>
                <a:off x="6475616" y="456382"/>
                <a:ext cx="2346222" cy="3200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r">
                  <a:defRPr spc="300" sz="1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pPr/>
                <a:r>
                  <a:t>您最佳的網絡創業平台</a:t>
                </a:r>
              </a:p>
            </p:txBody>
          </p:sp>
        </p:grpSp>
        <p:pic>
          <p:nvPicPr>
            <p:cNvPr id="117" name="Picture 10" descr="Picture 10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17228"/>
            <a:stretch>
              <a:fillRect/>
            </a:stretch>
          </p:blipFill>
          <p:spPr>
            <a:xfrm>
              <a:off x="7992822" y="344888"/>
              <a:ext cx="707771" cy="7212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8" name="Rectangle 11"/>
            <p:cNvSpPr/>
            <p:nvPr/>
          </p:nvSpPr>
          <p:spPr>
            <a:xfrm>
              <a:off x="7809547" y="344888"/>
              <a:ext cx="45721" cy="721283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</p:grpSp>
      <p:sp>
        <p:nvSpPr>
          <p:cNvPr id="120" name="推荐缔结的艺术"/>
          <p:cNvSpPr txBox="1"/>
          <p:nvPr/>
        </p:nvSpPr>
        <p:spPr>
          <a:xfrm>
            <a:off x="7335626" y="1141902"/>
            <a:ext cx="1690081" cy="470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>
            <a:lvl1pPr algn="ctr" defTabSz="914400">
              <a:lnSpc>
                <a:spcPct val="90000"/>
              </a:lnSpc>
              <a:spcBef>
                <a:spcPts val="1000"/>
              </a:spcBef>
              <a:defRPr sz="1600">
                <a:solidFill>
                  <a:srgbClr val="F9DE4A"/>
                </a:solidFill>
                <a:latin typeface="Yuanti SC Regular"/>
                <a:ea typeface="Yuanti SC Regular"/>
                <a:cs typeface="Yuanti SC Regular"/>
                <a:sym typeface="Yuanti SC Regular"/>
              </a:defRPr>
            </a:lvl1pPr>
          </a:lstStyle>
          <a:p>
            <a:pPr/>
            <a:r>
              <a:t>推荐缔结的艺术</a:t>
            </a:r>
          </a:p>
        </p:txBody>
      </p:sp>
      <p:sp>
        <p:nvSpPr>
          <p:cNvPr id="1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" name="Group 12"/>
          <p:cNvGrpSpPr/>
          <p:nvPr/>
        </p:nvGrpSpPr>
        <p:grpSpPr>
          <a:xfrm>
            <a:off x="-13857" y="-19777"/>
            <a:ext cx="9167004" cy="6878188"/>
            <a:chOff x="0" y="0"/>
            <a:chExt cx="9167003" cy="6878186"/>
          </a:xfrm>
        </p:grpSpPr>
        <p:pic>
          <p:nvPicPr>
            <p:cNvPr id="128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9167002" cy="63454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31" name="Group 7"/>
            <p:cNvGrpSpPr/>
            <p:nvPr/>
          </p:nvGrpSpPr>
          <p:grpSpPr>
            <a:xfrm>
              <a:off x="0" y="6009249"/>
              <a:ext cx="9167003" cy="868938"/>
              <a:chOff x="0" y="0"/>
              <a:chExt cx="9167002" cy="868937"/>
            </a:xfrm>
          </p:grpSpPr>
          <p:pic>
            <p:nvPicPr>
              <p:cNvPr id="129" name="Picture 8" descr="Picture 8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-1"/>
                <a:ext cx="9167003" cy="86893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30" name="TextBox 9"/>
              <p:cNvSpPr txBox="1"/>
              <p:nvPr/>
            </p:nvSpPr>
            <p:spPr>
              <a:xfrm>
                <a:off x="6475616" y="456382"/>
                <a:ext cx="2346222" cy="3200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r">
                  <a:defRPr spc="300" sz="1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pPr/>
                <a:r>
                  <a:t>您最佳的網絡創業平台</a:t>
                </a:r>
              </a:p>
            </p:txBody>
          </p:sp>
        </p:grpSp>
        <p:pic>
          <p:nvPicPr>
            <p:cNvPr id="132" name="Picture 10" descr="Picture 10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17228"/>
            <a:stretch>
              <a:fillRect/>
            </a:stretch>
          </p:blipFill>
          <p:spPr>
            <a:xfrm>
              <a:off x="7992822" y="344888"/>
              <a:ext cx="707771" cy="7212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3" name="Rectangle 11"/>
            <p:cNvSpPr/>
            <p:nvPr/>
          </p:nvSpPr>
          <p:spPr>
            <a:xfrm>
              <a:off x="7809547" y="344888"/>
              <a:ext cx="45721" cy="721283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</p:grpSp>
      <p:sp>
        <p:nvSpPr>
          <p:cNvPr id="135" name="Title Text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136" name="Body Level One…"/>
          <p:cNvSpPr txBox="1"/>
          <p:nvPr>
            <p:ph type="body" sz="half" idx="1"/>
          </p:nvPr>
        </p:nvSpPr>
        <p:spPr>
          <a:xfrm>
            <a:off x="3887391" y="987425"/>
            <a:ext cx="4629152" cy="487362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" name="Text Placeholder 3"/>
          <p:cNvSpPr/>
          <p:nvPr>
            <p:ph type="body" sz="quarter" idx="21"/>
          </p:nvPr>
        </p:nvSpPr>
        <p:spPr>
          <a:xfrm>
            <a:off x="629839" y="2057400"/>
            <a:ext cx="2949182" cy="3811588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8" name="推荐缔结的艺术"/>
          <p:cNvSpPr txBox="1"/>
          <p:nvPr/>
        </p:nvSpPr>
        <p:spPr>
          <a:xfrm>
            <a:off x="7335626" y="1141902"/>
            <a:ext cx="1690081" cy="470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>
            <a:lvl1pPr algn="ctr" defTabSz="914400">
              <a:lnSpc>
                <a:spcPct val="90000"/>
              </a:lnSpc>
              <a:spcBef>
                <a:spcPts val="1000"/>
              </a:spcBef>
              <a:defRPr sz="1600">
                <a:solidFill>
                  <a:srgbClr val="F9DE4A"/>
                </a:solidFill>
                <a:latin typeface="Yuanti SC Regular"/>
                <a:ea typeface="Yuanti SC Regular"/>
                <a:cs typeface="Yuanti SC Regular"/>
                <a:sym typeface="Yuanti SC Regular"/>
              </a:defRPr>
            </a:lvl1pPr>
          </a:lstStyle>
          <a:p>
            <a:pPr/>
            <a:r>
              <a:t>推荐缔结的艺术</a:t>
            </a:r>
          </a:p>
        </p:txBody>
      </p:sp>
      <p:sp>
        <p:nvSpPr>
          <p:cNvPr id="13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roup 12"/>
          <p:cNvGrpSpPr/>
          <p:nvPr/>
        </p:nvGrpSpPr>
        <p:grpSpPr>
          <a:xfrm>
            <a:off x="-13857" y="-19777"/>
            <a:ext cx="9167004" cy="6878188"/>
            <a:chOff x="0" y="0"/>
            <a:chExt cx="9167003" cy="6878186"/>
          </a:xfrm>
        </p:grpSpPr>
        <p:pic>
          <p:nvPicPr>
            <p:cNvPr id="146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9167002" cy="63454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149" name="Group 7"/>
            <p:cNvGrpSpPr/>
            <p:nvPr/>
          </p:nvGrpSpPr>
          <p:grpSpPr>
            <a:xfrm>
              <a:off x="0" y="6009249"/>
              <a:ext cx="9167003" cy="868938"/>
              <a:chOff x="0" y="0"/>
              <a:chExt cx="9167002" cy="868937"/>
            </a:xfrm>
          </p:grpSpPr>
          <p:pic>
            <p:nvPicPr>
              <p:cNvPr id="147" name="Picture 8" descr="Picture 8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-1"/>
                <a:ext cx="9167003" cy="86893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148" name="TextBox 9"/>
              <p:cNvSpPr txBox="1"/>
              <p:nvPr/>
            </p:nvSpPr>
            <p:spPr>
              <a:xfrm>
                <a:off x="6475616" y="456382"/>
                <a:ext cx="2346222" cy="3200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r">
                  <a:defRPr spc="300" sz="1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pPr/>
                <a:r>
                  <a:t>您最佳的網絡創業平台</a:t>
                </a:r>
              </a:p>
            </p:txBody>
          </p:sp>
        </p:grpSp>
        <p:pic>
          <p:nvPicPr>
            <p:cNvPr id="150" name="Picture 10" descr="Picture 10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17228"/>
            <a:stretch>
              <a:fillRect/>
            </a:stretch>
          </p:blipFill>
          <p:spPr>
            <a:xfrm>
              <a:off x="7992822" y="344888"/>
              <a:ext cx="707771" cy="7212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51" name="Rectangle 11"/>
            <p:cNvSpPr/>
            <p:nvPr/>
          </p:nvSpPr>
          <p:spPr>
            <a:xfrm>
              <a:off x="7809547" y="344888"/>
              <a:ext cx="45721" cy="721283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</p:grpSp>
      <p:sp>
        <p:nvSpPr>
          <p:cNvPr id="153" name="Title Text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154" name="Picture Placeholder 2"/>
          <p:cNvSpPr/>
          <p:nvPr>
            <p:ph type="pic" sz="half" idx="21"/>
          </p:nvPr>
        </p:nvSpPr>
        <p:spPr>
          <a:xfrm>
            <a:off x="3887391" y="987425"/>
            <a:ext cx="4629152" cy="487362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Body Level One…"/>
          <p:cNvSpPr txBox="1"/>
          <p:nvPr>
            <p:ph type="body" sz="quarter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6" name="推荐缔结的艺术"/>
          <p:cNvSpPr txBox="1"/>
          <p:nvPr/>
        </p:nvSpPr>
        <p:spPr>
          <a:xfrm>
            <a:off x="7335626" y="1141902"/>
            <a:ext cx="1690081" cy="470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>
            <a:lvl1pPr algn="ctr" defTabSz="914400">
              <a:lnSpc>
                <a:spcPct val="90000"/>
              </a:lnSpc>
              <a:spcBef>
                <a:spcPts val="1000"/>
              </a:spcBef>
              <a:defRPr sz="1600">
                <a:solidFill>
                  <a:srgbClr val="F9DE4A"/>
                </a:solidFill>
                <a:latin typeface="Yuanti SC Regular"/>
                <a:ea typeface="Yuanti SC Regular"/>
                <a:cs typeface="Yuanti SC Regular"/>
                <a:sym typeface="Yuanti SC Regular"/>
              </a:defRPr>
            </a:lvl1pPr>
          </a:lstStyle>
          <a:p>
            <a:pPr/>
            <a:r>
              <a:t>推荐缔结的艺术</a:t>
            </a:r>
          </a:p>
        </p:txBody>
      </p:sp>
      <p:sp>
        <p:nvSpPr>
          <p:cNvPr id="15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Relationship Id="rId11" Type="http://schemas.openxmlformats.org/officeDocument/2006/relationships/slideLayout" Target="../slideLayouts/slideLayout7.xml"/><Relationship Id="rId12" Type="http://schemas.openxmlformats.org/officeDocument/2006/relationships/slideLayout" Target="../slideLayouts/slideLayout8.xml"/><Relationship Id="rId13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2"/>
          <p:cNvGrpSpPr/>
          <p:nvPr/>
        </p:nvGrpSpPr>
        <p:grpSpPr>
          <a:xfrm>
            <a:off x="-13857" y="-19777"/>
            <a:ext cx="9167004" cy="6878188"/>
            <a:chOff x="0" y="0"/>
            <a:chExt cx="9167003" cy="6878186"/>
          </a:xfrm>
        </p:grpSpPr>
        <p:pic>
          <p:nvPicPr>
            <p:cNvPr id="2" name="Picture 6" descr="Picture 6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1" y="0"/>
              <a:ext cx="9167002" cy="63454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5" name="Group 7"/>
            <p:cNvGrpSpPr/>
            <p:nvPr/>
          </p:nvGrpSpPr>
          <p:grpSpPr>
            <a:xfrm>
              <a:off x="0" y="6009249"/>
              <a:ext cx="9167003" cy="868938"/>
              <a:chOff x="0" y="0"/>
              <a:chExt cx="9167002" cy="868937"/>
            </a:xfrm>
          </p:grpSpPr>
          <p:pic>
            <p:nvPicPr>
              <p:cNvPr id="3" name="Picture 8" descr="Picture 8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-1"/>
                <a:ext cx="9167003" cy="86893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4" name="TextBox 9"/>
              <p:cNvSpPr txBox="1"/>
              <p:nvPr/>
            </p:nvSpPr>
            <p:spPr>
              <a:xfrm>
                <a:off x="6475616" y="456382"/>
                <a:ext cx="2346222" cy="3200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8" tIns="45718" rIns="45718" bIns="45718" numCol="1" anchor="t">
                <a:spAutoFit/>
              </a:bodyPr>
              <a:lstStyle>
                <a:lvl1pPr algn="r">
                  <a:defRPr spc="300" sz="1300">
                    <a:solidFill>
                      <a:srgbClr val="2D2D2D"/>
                    </a:solidFill>
                    <a:latin typeface="Yuanti TC Regular"/>
                    <a:ea typeface="Yuanti TC Regular"/>
                    <a:cs typeface="Yuanti TC Regular"/>
                    <a:sym typeface="Yuanti TC Regular"/>
                  </a:defRPr>
                </a:lvl1pPr>
              </a:lstStyle>
              <a:p>
                <a:pPr/>
                <a:r>
                  <a:t>您最佳的網絡創業平台</a:t>
                </a:r>
              </a:p>
            </p:txBody>
          </p:sp>
        </p:grpSp>
        <p:pic>
          <p:nvPicPr>
            <p:cNvPr id="6" name="Picture 10" descr="Picture 10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17228"/>
            <a:stretch>
              <a:fillRect/>
            </a:stretch>
          </p:blipFill>
          <p:spPr>
            <a:xfrm>
              <a:off x="7992822" y="344888"/>
              <a:ext cx="707771" cy="72128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7" name="Rectangle 11"/>
            <p:cNvSpPr/>
            <p:nvPr/>
          </p:nvSpPr>
          <p:spPr>
            <a:xfrm>
              <a:off x="7809547" y="344888"/>
              <a:ext cx="45721" cy="721283"/>
            </a:xfrm>
            <a:prstGeom prst="rect">
              <a:avLst/>
            </a:prstGeom>
            <a:solidFill>
              <a:srgbClr val="FFDC00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</a:p>
          </p:txBody>
        </p:sp>
      </p:grpSp>
      <p:sp>
        <p:nvSpPr>
          <p:cNvPr id="9" name="推荐缔结的艺术"/>
          <p:cNvSpPr txBox="1"/>
          <p:nvPr/>
        </p:nvSpPr>
        <p:spPr>
          <a:xfrm>
            <a:off x="7335626" y="1141902"/>
            <a:ext cx="1690081" cy="470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>
            <a:lvl1pPr algn="ctr" defTabSz="914400">
              <a:lnSpc>
                <a:spcPct val="90000"/>
              </a:lnSpc>
              <a:spcBef>
                <a:spcPts val="1000"/>
              </a:spcBef>
              <a:defRPr sz="1600">
                <a:solidFill>
                  <a:srgbClr val="F9DE4A"/>
                </a:solidFill>
                <a:latin typeface="Yuanti SC Regular"/>
                <a:ea typeface="Yuanti SC Regular"/>
                <a:cs typeface="Yuanti SC Regular"/>
                <a:sym typeface="Yuanti SC Regular"/>
              </a:defRPr>
            </a:lvl1pPr>
          </a:lstStyle>
          <a:p>
            <a:pPr/>
            <a:r>
              <a:t>推荐缔结的艺术</a:t>
            </a:r>
          </a:p>
        </p:txBody>
      </p:sp>
      <p:sp>
        <p:nvSpPr>
          <p:cNvPr id="10" name="Title Text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11" name="Body Level One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" name="Slide Number"/>
          <p:cNvSpPr txBox="1"/>
          <p:nvPr>
            <p:ph type="sldNum" sz="quarter" idx="2"/>
          </p:nvPr>
        </p:nvSpPr>
        <p:spPr>
          <a:xfrm>
            <a:off x="8275424" y="6385245"/>
            <a:ext cx="239928" cy="307339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FFFF00"/>
                </a:solidFill>
                <a:latin typeface="Yuanti SC Regular"/>
                <a:ea typeface="Yuanti SC Regular"/>
                <a:cs typeface="Yuanti SC Regular"/>
                <a:sym typeface="Yuanti SC Regular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FFFF00"/>
          </a:solidFill>
          <a:uFillTx/>
          <a:latin typeface="Yuanti SC Regular"/>
          <a:ea typeface="Yuanti SC Regular"/>
          <a:cs typeface="Yuanti SC Regular"/>
          <a:sym typeface="Yuanti SC Regular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1pPr>
      <a:lvl2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2pPr>
      <a:lvl3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3pPr>
      <a:lvl4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4pPr>
      <a:lvl5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5pPr>
      <a:lvl6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6pPr>
      <a:lvl7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7pPr>
      <a:lvl8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8pPr>
      <a:lvl9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Yuanti SC Regular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推 荐 缔 结 的 艺 术"/>
          <p:cNvSpPr txBox="1"/>
          <p:nvPr>
            <p:ph type="ctrTitle"/>
          </p:nvPr>
        </p:nvSpPr>
        <p:spPr>
          <a:xfrm>
            <a:off x="685800" y="1122362"/>
            <a:ext cx="7772400" cy="2387601"/>
          </a:xfrm>
          <a:prstGeom prst="rect">
            <a:avLst/>
          </a:prstGeom>
        </p:spPr>
        <p:txBody>
          <a:bodyPr/>
          <a:lstStyle/>
          <a:p>
            <a:pPr/>
            <a:r>
              <a:t>推 荐 缔 结 的 艺 术</a:t>
            </a:r>
          </a:p>
        </p:txBody>
      </p:sp>
      <p:sp>
        <p:nvSpPr>
          <p:cNvPr id="167" name="Double-click to edit"/>
          <p:cNvSpPr txBox="1"/>
          <p:nvPr>
            <p:ph type="subTitle" sz="quarter" idx="1"/>
          </p:nvPr>
        </p:nvSpPr>
        <p:spPr>
          <a:xfrm>
            <a:off x="1143000" y="3602037"/>
            <a:ext cx="6858000" cy="1655764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等 不 到 对 方 说：…"/>
          <p:cNvSpPr txBox="1"/>
          <p:nvPr>
            <p:ph type="ctrTitle"/>
          </p:nvPr>
        </p:nvSpPr>
        <p:spPr>
          <a:xfrm>
            <a:off x="685800" y="1122362"/>
            <a:ext cx="7772400" cy="2387601"/>
          </a:xfrm>
          <a:prstGeom prst="rect">
            <a:avLst/>
          </a:prstGeom>
        </p:spPr>
        <p:txBody>
          <a:bodyPr/>
          <a:lstStyle/>
          <a:p>
            <a:pPr/>
            <a:r>
              <a:t>等 不 到 对 方 说：</a:t>
            </a:r>
          </a:p>
          <a:p>
            <a:pPr>
              <a:defRPr>
                <a:solidFill>
                  <a:srgbClr val="00FDFF"/>
                </a:solidFill>
              </a:defRPr>
            </a:pPr>
            <a:r>
              <a:t>“ 我 要 加 入 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什么是缔结？…"/>
          <p:cNvSpPr txBox="1"/>
          <p:nvPr>
            <p:ph type="ctrTitle"/>
          </p:nvPr>
        </p:nvSpPr>
        <p:spPr>
          <a:xfrm>
            <a:off x="685800" y="1122362"/>
            <a:ext cx="7772400" cy="2387601"/>
          </a:xfrm>
          <a:prstGeom prst="rect">
            <a:avLst/>
          </a:prstGeom>
        </p:spPr>
        <p:txBody>
          <a:bodyPr/>
          <a:lstStyle/>
          <a:p>
            <a:pPr/>
            <a:r>
              <a:t>什么是</a:t>
            </a:r>
            <a:r>
              <a:rPr>
                <a:solidFill>
                  <a:srgbClr val="00FDFF"/>
                </a:solidFill>
              </a:rPr>
              <a:t>缔结</a:t>
            </a:r>
            <a:r>
              <a:t>？</a:t>
            </a:r>
          </a:p>
          <a:p>
            <a:pPr/>
            <a:r>
              <a:t>缔结</a:t>
            </a:r>
            <a:r>
              <a:rPr>
                <a:solidFill>
                  <a:srgbClr val="00FDFF"/>
                </a:solidFill>
              </a:rPr>
              <a:t>的目的</a:t>
            </a:r>
            <a:r>
              <a:t>又是什么？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推荐缔结的艺术之五个重点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pPr/>
            <a:r>
              <a:t>推荐缔结的艺术之</a:t>
            </a:r>
            <a:r>
              <a:rPr>
                <a:solidFill>
                  <a:srgbClr val="00FDFF"/>
                </a:solidFill>
              </a:rPr>
              <a:t>五个重点</a:t>
            </a:r>
          </a:p>
        </p:txBody>
      </p:sp>
      <p:sp>
        <p:nvSpPr>
          <p:cNvPr id="174" name="令 到 对 方 行 动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454525" indent="-454525">
              <a:buFontTx/>
              <a:buAutoNum type="arabicPeriod" startAt="1"/>
              <a:defRPr sz="4200">
                <a:solidFill>
                  <a:srgbClr val="FFD479"/>
                </a:solidFill>
              </a:defRPr>
            </a:pPr>
            <a:r>
              <a:t>令 到 对 方 </a:t>
            </a:r>
            <a:r>
              <a:rPr>
                <a:solidFill>
                  <a:srgbClr val="00FDFF"/>
                </a:solidFill>
              </a:rPr>
              <a:t>行 动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推荐缔结的艺术之五个重点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pPr/>
            <a:r>
              <a:t>推荐缔结的艺术之</a:t>
            </a:r>
            <a:r>
              <a:rPr>
                <a:solidFill>
                  <a:srgbClr val="00FDFF"/>
                </a:solidFill>
              </a:rPr>
              <a:t>五个重点</a:t>
            </a:r>
          </a:p>
        </p:txBody>
      </p:sp>
      <p:sp>
        <p:nvSpPr>
          <p:cNvPr id="177" name="令 到 对 方 行 动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454525" indent="-454525">
              <a:buFontTx/>
              <a:buAutoNum type="arabicPeriod" startAt="1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t>令 到 对 方 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行 动</a:t>
            </a:r>
          </a:p>
          <a:p>
            <a:pPr marL="454525" indent="-454525">
              <a:buFontTx/>
              <a:buAutoNum type="arabicPeriod" startAt="1"/>
              <a:defRPr sz="4200">
                <a:solidFill>
                  <a:srgbClr val="00FDFF"/>
                </a:solidFill>
              </a:defRPr>
            </a:pPr>
            <a:r>
              <a:t>决心 </a:t>
            </a:r>
            <a:r>
              <a:rPr>
                <a:solidFill>
                  <a:srgbClr val="FFD479"/>
                </a:solidFill>
              </a:rPr>
              <a:t>有大有小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推荐缔结的艺术之五个重点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pPr/>
            <a:r>
              <a:t>推荐缔结的艺术之</a:t>
            </a:r>
            <a:r>
              <a:rPr>
                <a:solidFill>
                  <a:srgbClr val="00FDFF"/>
                </a:solidFill>
              </a:rPr>
              <a:t>五个重点</a:t>
            </a:r>
          </a:p>
        </p:txBody>
      </p:sp>
      <p:sp>
        <p:nvSpPr>
          <p:cNvPr id="180" name="令 到 对 方 行 动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454525" indent="-454525">
              <a:buFontTx/>
              <a:buAutoNum type="arabicPeriod" startAt="1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t>令 到 对 方 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行 动</a:t>
            </a:r>
          </a:p>
          <a:p>
            <a:pPr marL="454525" indent="-454525">
              <a:buFontTx/>
              <a:buAutoNum type="arabicPeriod" startAt="1"/>
              <a:defRPr sz="4200">
                <a:solidFill>
                  <a:srgbClr val="73FDFF">
                    <a:alpha val="40000"/>
                  </a:srgbClr>
                </a:solidFill>
              </a:defRPr>
            </a:pPr>
            <a:r>
              <a:t>决心 </a:t>
            </a:r>
            <a:r>
              <a:rPr>
                <a:solidFill>
                  <a:srgbClr val="FFD479">
                    <a:alpha val="39915"/>
                  </a:srgbClr>
                </a:solidFill>
              </a:rPr>
              <a:t>有大有小</a:t>
            </a:r>
            <a:endParaRPr>
              <a:solidFill>
                <a:srgbClr val="FFD479">
                  <a:alpha val="39915"/>
                </a:srgbClr>
              </a:solidFill>
            </a:endParaRPr>
          </a:p>
          <a:p>
            <a:pPr marL="454525" indent="-454525">
              <a:buFontTx/>
              <a:buAutoNum type="arabicPeriod" startAt="1"/>
              <a:defRPr sz="4200">
                <a:solidFill>
                  <a:srgbClr val="00FDFF"/>
                </a:solidFill>
              </a:defRPr>
            </a:pPr>
            <a:r>
              <a:t>660 </a:t>
            </a:r>
            <a:r>
              <a:rPr>
                <a:solidFill>
                  <a:srgbClr val="FFD479"/>
                </a:solidFill>
              </a:rPr>
              <a:t>套组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推荐缔结的艺术之五个重点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pPr/>
            <a:r>
              <a:t>推荐缔结的艺术之</a:t>
            </a:r>
            <a:r>
              <a:rPr>
                <a:solidFill>
                  <a:srgbClr val="00FDFF"/>
                </a:solidFill>
              </a:rPr>
              <a:t>五个重点</a:t>
            </a:r>
          </a:p>
        </p:txBody>
      </p:sp>
      <p:sp>
        <p:nvSpPr>
          <p:cNvPr id="183" name="令 到 对 方 行 动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454525" indent="-454525">
              <a:buFontTx/>
              <a:buAutoNum type="arabicPeriod" startAt="1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t>令 到 对 方 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行 动</a:t>
            </a:r>
          </a:p>
          <a:p>
            <a:pPr marL="454525" indent="-454525">
              <a:buFontTx/>
              <a:buAutoNum type="arabicPeriod" startAt="1"/>
              <a:defRPr sz="4200">
                <a:solidFill>
                  <a:srgbClr val="73FDFF">
                    <a:alpha val="40000"/>
                  </a:srgbClr>
                </a:solidFill>
              </a:defRPr>
            </a:pPr>
            <a:r>
              <a:t>决心 </a:t>
            </a:r>
            <a:r>
              <a:rPr>
                <a:solidFill>
                  <a:srgbClr val="FFD479">
                    <a:alpha val="39915"/>
                  </a:srgbClr>
                </a:solidFill>
              </a:rPr>
              <a:t>有大有小</a:t>
            </a:r>
            <a:endParaRPr>
              <a:solidFill>
                <a:srgbClr val="FFD479">
                  <a:alpha val="39915"/>
                </a:srgbClr>
              </a:solidFill>
            </a:endParaRPr>
          </a:p>
          <a:p>
            <a:pPr marL="454525" indent="-454525">
              <a:buFontTx/>
              <a:buAutoNum type="arabicPeriod" startAt="1"/>
              <a:defRPr sz="4200">
                <a:solidFill>
                  <a:srgbClr val="00FDFF">
                    <a:alpha val="40000"/>
                  </a:srgbClr>
                </a:solidFill>
              </a:defRPr>
            </a:pPr>
            <a:r>
              <a:t>660 </a:t>
            </a:r>
            <a:r>
              <a:rPr>
                <a:solidFill>
                  <a:srgbClr val="FFD479">
                    <a:alpha val="39915"/>
                  </a:srgbClr>
                </a:solidFill>
              </a:rPr>
              <a:t>套组</a:t>
            </a:r>
            <a:endParaRPr>
              <a:solidFill>
                <a:srgbClr val="FFD479">
                  <a:alpha val="39915"/>
                </a:srgbClr>
              </a:solidFill>
            </a:endParaRPr>
          </a:p>
          <a:p>
            <a:pPr marL="454525" indent="-454525">
              <a:buFontTx/>
              <a:buAutoNum type="arabicPeriod" startAt="1"/>
              <a:defRPr sz="4200">
                <a:solidFill>
                  <a:srgbClr val="FFD479"/>
                </a:solidFill>
              </a:defRPr>
            </a:pPr>
            <a:r>
              <a:t>加入 </a:t>
            </a:r>
            <a:r>
              <a:rPr>
                <a:solidFill>
                  <a:srgbClr val="00FDFF"/>
                </a:solidFill>
              </a:rPr>
              <a:t>iTeam = 新生命 </a:t>
            </a:r>
            <a:r>
              <a:t>的开始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推荐缔结的艺术之五个重点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pPr/>
            <a:r>
              <a:t>推荐缔结的艺术之</a:t>
            </a:r>
            <a:r>
              <a:rPr>
                <a:solidFill>
                  <a:srgbClr val="00FDFF"/>
                </a:solidFill>
              </a:rPr>
              <a:t>五个重点</a:t>
            </a:r>
          </a:p>
        </p:txBody>
      </p:sp>
      <p:sp>
        <p:nvSpPr>
          <p:cNvPr id="186" name="令 到 对 方 行 动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454525" indent="-454525">
              <a:buFontTx/>
              <a:buAutoNum type="arabicPeriod" startAt="1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t>令 到 对 方 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行 动</a:t>
            </a:r>
          </a:p>
          <a:p>
            <a:pPr marL="454525" indent="-454525">
              <a:buFontTx/>
              <a:buAutoNum type="arabicPeriod" startAt="1"/>
              <a:defRPr sz="4200">
                <a:solidFill>
                  <a:srgbClr val="73FDFF">
                    <a:alpha val="40000"/>
                  </a:srgbClr>
                </a:solidFill>
              </a:defRPr>
            </a:pPr>
            <a:r>
              <a:t>决心 </a:t>
            </a:r>
            <a:r>
              <a:rPr>
                <a:solidFill>
                  <a:srgbClr val="FFD479">
                    <a:alpha val="39915"/>
                  </a:srgbClr>
                </a:solidFill>
              </a:rPr>
              <a:t>有大有小</a:t>
            </a:r>
            <a:endParaRPr>
              <a:solidFill>
                <a:srgbClr val="FFD479">
                  <a:alpha val="39915"/>
                </a:srgbClr>
              </a:solidFill>
            </a:endParaRPr>
          </a:p>
          <a:p>
            <a:pPr marL="454525" indent="-454525">
              <a:buFontTx/>
              <a:buAutoNum type="arabicPeriod" startAt="1"/>
              <a:defRPr sz="4200">
                <a:solidFill>
                  <a:srgbClr val="00FDFF">
                    <a:alpha val="40000"/>
                  </a:srgbClr>
                </a:solidFill>
              </a:defRPr>
            </a:pPr>
            <a:r>
              <a:t>660 </a:t>
            </a:r>
            <a:r>
              <a:rPr>
                <a:solidFill>
                  <a:srgbClr val="FFD479">
                    <a:alpha val="39915"/>
                  </a:srgbClr>
                </a:solidFill>
              </a:rPr>
              <a:t>套组</a:t>
            </a:r>
            <a:endParaRPr>
              <a:solidFill>
                <a:srgbClr val="FFD479">
                  <a:alpha val="39915"/>
                </a:srgbClr>
              </a:solidFill>
            </a:endParaRPr>
          </a:p>
          <a:p>
            <a:pPr marL="454525" indent="-454525">
              <a:buFontTx/>
              <a:buAutoNum type="arabicPeriod" startAt="1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t>加入 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iTeam = 新生命</a:t>
            </a:r>
            <a:r>
              <a:t>的开始</a:t>
            </a:r>
          </a:p>
          <a:p>
            <a:pPr marL="454525" indent="-454525">
              <a:buFontTx/>
              <a:buAutoNum type="arabicPeriod" startAt="1"/>
              <a:defRPr sz="4200">
                <a:solidFill>
                  <a:srgbClr val="00FDFF"/>
                </a:solidFill>
              </a:defRPr>
            </a:pPr>
            <a:r>
              <a:t>主动 </a:t>
            </a:r>
            <a:r>
              <a:rPr>
                <a:solidFill>
                  <a:srgbClr val="FFD479"/>
                </a:solidFill>
              </a:rPr>
              <a:t>做缔结、做 Closing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下 决 定 的 那 一 刻…"/>
          <p:cNvSpPr txBox="1"/>
          <p:nvPr>
            <p:ph type="ctrTitle"/>
          </p:nvPr>
        </p:nvSpPr>
        <p:spPr>
          <a:xfrm>
            <a:off x="685800" y="1122362"/>
            <a:ext cx="7772400" cy="2387601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FDFF"/>
                </a:solidFill>
              </a:defRPr>
            </a:pPr>
            <a:r>
              <a:t>下 决 定 的 那 一 刻</a:t>
            </a:r>
          </a:p>
          <a:p>
            <a:pPr>
              <a:defRPr>
                <a:solidFill>
                  <a:srgbClr val="00FDFF"/>
                </a:solidFill>
              </a:defRPr>
            </a:pPr>
            <a:r>
              <a:t>都 是 </a:t>
            </a:r>
            <a:r>
              <a:rPr>
                <a:solidFill>
                  <a:srgbClr val="FFFB00"/>
                </a:solidFill>
              </a:rPr>
              <a:t>冲 动</a:t>
            </a:r>
            <a:r>
              <a:t> 的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保留 成交缔结的…"/>
          <p:cNvSpPr txBox="1"/>
          <p:nvPr>
            <p:ph type="ctrTitle"/>
          </p:nvPr>
        </p:nvSpPr>
        <p:spPr>
          <a:xfrm>
            <a:off x="685800" y="1122362"/>
            <a:ext cx="7772400" cy="2387601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FFFB00"/>
                </a:solidFill>
              </a:defRPr>
            </a:pPr>
            <a:r>
              <a:t>保留 </a:t>
            </a:r>
            <a:r>
              <a:rPr>
                <a:solidFill>
                  <a:srgbClr val="00FDFF"/>
                </a:solidFill>
              </a:rPr>
              <a:t>成交缔结的</a:t>
            </a:r>
            <a:endParaRPr>
              <a:solidFill>
                <a:srgbClr val="00FDFF"/>
              </a:solidFill>
            </a:endParaRPr>
          </a:p>
          <a:p>
            <a:pPr>
              <a:defRPr>
                <a:solidFill>
                  <a:srgbClr val="00FDFF"/>
                </a:solidFill>
              </a:defRPr>
            </a:pPr>
            <a:r>
              <a:t>时间～</a:t>
            </a:r>
            <a:r>
              <a:rPr>
                <a:solidFill>
                  <a:srgbClr val="FFFB00"/>
                </a:solidFill>
              </a:rPr>
              <a:t>10分钟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缔结 讯号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pPr/>
            <a:r>
              <a:t>缔结 </a:t>
            </a:r>
            <a:r>
              <a:rPr>
                <a:solidFill>
                  <a:srgbClr val="00FDFF"/>
                </a:solidFill>
              </a:rPr>
              <a:t>讯号</a:t>
            </a:r>
          </a:p>
        </p:txBody>
      </p:sp>
      <p:sp>
        <p:nvSpPr>
          <p:cNvPr id="193" name="Double-click to edit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454525" indent="-454525">
              <a:buFontTx/>
              <a:buAutoNum type="arabicPeriod" startAt="1"/>
              <a:defRPr sz="4200">
                <a:solidFill>
                  <a:srgbClr val="FFD479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缔结 讯号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pPr/>
            <a:r>
              <a:t>缔结 </a:t>
            </a:r>
            <a:r>
              <a:rPr>
                <a:solidFill>
                  <a:srgbClr val="00FDFF"/>
                </a:solidFill>
              </a:rPr>
              <a:t>讯号</a:t>
            </a:r>
          </a:p>
        </p:txBody>
      </p:sp>
      <p:sp>
        <p:nvSpPr>
          <p:cNvPr id="196" name="身体前倾"/>
          <p:cNvSpPr txBox="1"/>
          <p:nvPr>
            <p:ph type="body" idx="1"/>
          </p:nvPr>
        </p:nvSpPr>
        <p:spPr>
          <a:xfrm>
            <a:off x="2087106" y="1825625"/>
            <a:ext cx="6428245" cy="4351338"/>
          </a:xfrm>
          <a:prstGeom prst="rect">
            <a:avLst/>
          </a:prstGeom>
        </p:spPr>
        <p:txBody>
          <a:bodyPr/>
          <a:lstStyle>
            <a:lvl1pPr marL="454525" indent="-454525">
              <a:buFontTx/>
              <a:buAutoNum type="arabicPeriod" startAt="1"/>
              <a:defRPr sz="4200">
                <a:solidFill>
                  <a:srgbClr val="FFD479"/>
                </a:solidFill>
              </a:defRPr>
            </a:lvl1pPr>
          </a:lstStyle>
          <a:p>
            <a:pPr/>
            <a:r>
              <a:t>身体前倾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缔结 讯号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pPr/>
            <a:r>
              <a:t>缔结 </a:t>
            </a:r>
            <a:r>
              <a:rPr>
                <a:solidFill>
                  <a:srgbClr val="00FDFF"/>
                </a:solidFill>
              </a:rPr>
              <a:t>讯号</a:t>
            </a:r>
          </a:p>
        </p:txBody>
      </p:sp>
      <p:sp>
        <p:nvSpPr>
          <p:cNvPr id="199" name="身体前倾…"/>
          <p:cNvSpPr txBox="1"/>
          <p:nvPr>
            <p:ph type="body" idx="1"/>
          </p:nvPr>
        </p:nvSpPr>
        <p:spPr>
          <a:xfrm>
            <a:off x="2087106" y="1825625"/>
            <a:ext cx="6428245" cy="4351338"/>
          </a:xfrm>
          <a:prstGeom prst="rect">
            <a:avLst/>
          </a:prstGeom>
        </p:spPr>
        <p:txBody>
          <a:bodyPr/>
          <a:lstStyle/>
          <a:p>
            <a:pPr marL="454525" indent="-454525">
              <a:buFontTx/>
              <a:buAutoNum type="arabicPeriod" startAt="1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t>身体前倾</a:t>
            </a:r>
          </a:p>
          <a:p>
            <a:pPr marL="454525" indent="-454525">
              <a:buFontTx/>
              <a:buAutoNum type="arabicPeriod" startAt="1"/>
              <a:defRPr sz="4200">
                <a:solidFill>
                  <a:srgbClr val="FFD479"/>
                </a:solidFill>
              </a:defRPr>
            </a:pPr>
            <a:r>
              <a:t>眼睛放大 👀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缔结 讯号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pPr/>
            <a:r>
              <a:t>缔结 </a:t>
            </a:r>
            <a:r>
              <a:rPr>
                <a:solidFill>
                  <a:srgbClr val="00FDFF"/>
                </a:solidFill>
              </a:rPr>
              <a:t>讯号</a:t>
            </a:r>
          </a:p>
        </p:txBody>
      </p:sp>
      <p:sp>
        <p:nvSpPr>
          <p:cNvPr id="202" name="身体前倾…"/>
          <p:cNvSpPr txBox="1"/>
          <p:nvPr>
            <p:ph type="body" idx="1"/>
          </p:nvPr>
        </p:nvSpPr>
        <p:spPr>
          <a:xfrm>
            <a:off x="2087106" y="1825625"/>
            <a:ext cx="6428245" cy="4351338"/>
          </a:xfrm>
          <a:prstGeom prst="rect">
            <a:avLst/>
          </a:prstGeom>
        </p:spPr>
        <p:txBody>
          <a:bodyPr/>
          <a:lstStyle/>
          <a:p>
            <a:pPr marL="454525" indent="-454525">
              <a:buFontTx/>
              <a:buAutoNum type="arabicPeriod" startAt="1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t>身体前倾</a:t>
            </a:r>
          </a:p>
          <a:p>
            <a:pPr marL="454525" indent="-454525">
              <a:buFontTx/>
              <a:buAutoNum type="arabicPeriod" startAt="1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t>眼睛放大 👀</a:t>
            </a:r>
          </a:p>
          <a:p>
            <a:pPr marL="454525" indent="-454525">
              <a:buFontTx/>
              <a:buAutoNum type="arabicPeriod" startAt="1"/>
              <a:defRPr sz="4200">
                <a:solidFill>
                  <a:srgbClr val="FFD479"/>
                </a:solidFill>
              </a:defRPr>
            </a:pPr>
            <a:r>
              <a:t>眼神专注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缔结 讯号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pPr/>
            <a:r>
              <a:t>缔结 </a:t>
            </a:r>
            <a:r>
              <a:rPr>
                <a:solidFill>
                  <a:srgbClr val="00FDFF"/>
                </a:solidFill>
              </a:rPr>
              <a:t>讯号</a:t>
            </a:r>
          </a:p>
        </p:txBody>
      </p:sp>
      <p:sp>
        <p:nvSpPr>
          <p:cNvPr id="205" name="身体前倾…"/>
          <p:cNvSpPr txBox="1"/>
          <p:nvPr>
            <p:ph type="body" idx="1"/>
          </p:nvPr>
        </p:nvSpPr>
        <p:spPr>
          <a:xfrm>
            <a:off x="2087106" y="1825625"/>
            <a:ext cx="6428245" cy="4351338"/>
          </a:xfrm>
          <a:prstGeom prst="rect">
            <a:avLst/>
          </a:prstGeom>
        </p:spPr>
        <p:txBody>
          <a:bodyPr/>
          <a:lstStyle/>
          <a:p>
            <a:pPr marL="454525" indent="-454525">
              <a:buFontTx/>
              <a:buAutoNum type="arabicPeriod" startAt="1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t>身体前倾</a:t>
            </a:r>
          </a:p>
          <a:p>
            <a:pPr marL="454525" indent="-454525">
              <a:buFontTx/>
              <a:buAutoNum type="arabicPeriod" startAt="1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t>眼睛放大 👀</a:t>
            </a:r>
          </a:p>
          <a:p>
            <a:pPr marL="454525" indent="-454525">
              <a:buFontTx/>
              <a:buAutoNum type="arabicPeriod" startAt="1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t>眼神专注</a:t>
            </a:r>
          </a:p>
          <a:p>
            <a:pPr marL="454525" indent="-454525">
              <a:buFontTx/>
              <a:buAutoNum type="arabicPeriod" startAt="1"/>
              <a:defRPr sz="4200">
                <a:solidFill>
                  <a:srgbClr val="FFD479"/>
                </a:solidFill>
              </a:defRPr>
            </a:pPr>
            <a:r>
              <a:t>自动提问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缔结 讯号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pPr/>
            <a:r>
              <a:t>缔结 </a:t>
            </a:r>
            <a:r>
              <a:rPr>
                <a:solidFill>
                  <a:srgbClr val="00FDFF"/>
                </a:solidFill>
              </a:rPr>
              <a:t>讯号</a:t>
            </a:r>
          </a:p>
        </p:txBody>
      </p:sp>
      <p:sp>
        <p:nvSpPr>
          <p:cNvPr id="208" name="身体前倾…"/>
          <p:cNvSpPr txBox="1"/>
          <p:nvPr>
            <p:ph type="body" idx="1"/>
          </p:nvPr>
        </p:nvSpPr>
        <p:spPr>
          <a:xfrm>
            <a:off x="2087106" y="1825625"/>
            <a:ext cx="6428245" cy="4351338"/>
          </a:xfrm>
          <a:prstGeom prst="rect">
            <a:avLst/>
          </a:prstGeom>
        </p:spPr>
        <p:txBody>
          <a:bodyPr/>
          <a:lstStyle/>
          <a:p>
            <a:pPr marL="454525" indent="-454525">
              <a:buFontTx/>
              <a:buAutoNum type="arabicPeriod" startAt="1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t>身体前倾</a:t>
            </a:r>
          </a:p>
          <a:p>
            <a:pPr marL="454525" indent="-454525">
              <a:buFontTx/>
              <a:buAutoNum type="arabicPeriod" startAt="1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t>眼睛放大 👀</a:t>
            </a:r>
          </a:p>
          <a:p>
            <a:pPr marL="454525" indent="-454525">
              <a:buFontTx/>
              <a:buAutoNum type="arabicPeriod" startAt="1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t>眼神专注</a:t>
            </a:r>
          </a:p>
          <a:p>
            <a:pPr marL="454525" indent="-454525">
              <a:buFontTx/>
              <a:buAutoNum type="arabicPeriod" startAt="1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t>自动提问</a:t>
            </a:r>
          </a:p>
          <a:p>
            <a:pPr marL="454525" indent="-454525">
              <a:buFontTx/>
              <a:buAutoNum type="arabicPeriod" startAt="1"/>
              <a:defRPr sz="4200">
                <a:solidFill>
                  <a:srgbClr val="FFD479"/>
                </a:solidFill>
              </a:defRPr>
            </a:pPr>
            <a:r>
              <a:t>听完三个事业见证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推荐缔结 应做事项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pPr/>
            <a:r>
              <a:t>推荐缔结 </a:t>
            </a:r>
            <a:r>
              <a:rPr>
                <a:solidFill>
                  <a:srgbClr val="00FDFF"/>
                </a:solidFill>
              </a:rPr>
              <a:t>应做事项</a:t>
            </a:r>
          </a:p>
        </p:txBody>
      </p:sp>
      <p:sp>
        <p:nvSpPr>
          <p:cNvPr id="211" name="签购 660套组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454525" indent="-454525">
              <a:buFontTx/>
              <a:buAutoNum type="arabicPeriod" startAt="1"/>
              <a:defRPr sz="4200">
                <a:solidFill>
                  <a:srgbClr val="FFD479"/>
                </a:solidFill>
              </a:defRPr>
            </a:pPr>
            <a:r>
              <a:t>签购 </a:t>
            </a:r>
            <a:r>
              <a:rPr>
                <a:solidFill>
                  <a:srgbClr val="00FDFF"/>
                </a:solidFill>
              </a:rPr>
              <a:t>660套组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推荐缔结 应做事项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pPr/>
            <a:r>
              <a:t>推荐缔结 </a:t>
            </a:r>
            <a:r>
              <a:rPr>
                <a:solidFill>
                  <a:srgbClr val="00FDFF"/>
                </a:solidFill>
              </a:rPr>
              <a:t>应做事项</a:t>
            </a:r>
          </a:p>
        </p:txBody>
      </p:sp>
      <p:sp>
        <p:nvSpPr>
          <p:cNvPr id="214" name="签购 660套组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454525" indent="-454525">
              <a:buFontTx/>
              <a:buAutoNum type="arabicPeriod" startAt="1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t>签购 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660套组</a:t>
            </a:r>
            <a:endParaRPr>
              <a:solidFill>
                <a:srgbClr val="00FDFF">
                  <a:alpha val="40000"/>
                </a:srgbClr>
              </a:solidFill>
            </a:endParaRPr>
          </a:p>
          <a:p>
            <a:pPr marL="454525" indent="-454525">
              <a:buFontTx/>
              <a:buAutoNum type="arabicPeriod" startAt="1"/>
              <a:defRPr sz="4200">
                <a:solidFill>
                  <a:srgbClr val="00FDFF"/>
                </a:solidFill>
              </a:defRPr>
            </a:pPr>
            <a:r>
              <a:t>一、两种 </a:t>
            </a:r>
            <a:r>
              <a:rPr>
                <a:solidFill>
                  <a:srgbClr val="FFD479"/>
                </a:solidFill>
              </a:rPr>
              <a:t>产品的套组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推荐缔结 应做事项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pPr/>
            <a:r>
              <a:t>推荐缔结 </a:t>
            </a:r>
            <a:r>
              <a:rPr>
                <a:solidFill>
                  <a:srgbClr val="00FDFF"/>
                </a:solidFill>
              </a:rPr>
              <a:t>应做事项</a:t>
            </a:r>
          </a:p>
        </p:txBody>
      </p:sp>
      <p:sp>
        <p:nvSpPr>
          <p:cNvPr id="217" name="签购 660套组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454525" indent="-454525">
              <a:buFontTx/>
              <a:buAutoNum type="arabicPeriod" startAt="1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t>签购 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660套组</a:t>
            </a:r>
          </a:p>
          <a:p>
            <a:pPr marL="454525" indent="-454525">
              <a:buFontTx/>
              <a:buAutoNum type="arabicPeriod" startAt="1"/>
              <a:defRPr sz="4200">
                <a:solidFill>
                  <a:srgbClr val="00FDFF">
                    <a:alpha val="40000"/>
                  </a:srgbClr>
                </a:solidFill>
              </a:defRPr>
            </a:pPr>
            <a:r>
              <a:t>一、两种</a:t>
            </a:r>
            <a:r>
              <a:rPr>
                <a:solidFill>
                  <a:srgbClr val="FFD479">
                    <a:alpha val="39915"/>
                  </a:srgbClr>
                </a:solidFill>
              </a:rPr>
              <a:t> 产品的套组</a:t>
            </a:r>
            <a:endParaRPr>
              <a:solidFill>
                <a:srgbClr val="FFD479">
                  <a:alpha val="39915"/>
                </a:srgbClr>
              </a:solidFill>
            </a:endParaRPr>
          </a:p>
          <a:p>
            <a:pPr marL="454525" indent="-454525">
              <a:buFontTx/>
              <a:buAutoNum type="arabicPeriod" startAt="1"/>
              <a:defRPr sz="4200">
                <a:solidFill>
                  <a:srgbClr val="FFD479"/>
                </a:solidFill>
              </a:defRPr>
            </a:pPr>
            <a:r>
              <a:t>现货 / </a:t>
            </a:r>
            <a:r>
              <a:rPr>
                <a:solidFill>
                  <a:srgbClr val="00FDFF"/>
                </a:solidFill>
              </a:rPr>
              <a:t>周转货。</a:t>
            </a:r>
            <a:r>
              <a:rPr>
                <a:solidFill>
                  <a:srgbClr val="FFFB00"/>
                </a:solidFill>
              </a:rPr>
              <a:t>先购买再转分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推荐缔结 应做事项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pPr/>
            <a:r>
              <a:t>推荐缔结 </a:t>
            </a:r>
            <a:r>
              <a:rPr>
                <a:solidFill>
                  <a:srgbClr val="00FDFF"/>
                </a:solidFill>
              </a:rPr>
              <a:t>应做事项</a:t>
            </a:r>
          </a:p>
        </p:txBody>
      </p:sp>
      <p:sp>
        <p:nvSpPr>
          <p:cNvPr id="220" name="签购 660套组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454525" indent="-454525">
              <a:buFontTx/>
              <a:buAutoNum type="arabicPeriod" startAt="1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t>签购 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660套组</a:t>
            </a:r>
          </a:p>
          <a:p>
            <a:pPr marL="454525" indent="-454525">
              <a:buFontTx/>
              <a:buAutoNum type="arabicPeriod" startAt="1"/>
              <a:defRPr sz="4200">
                <a:solidFill>
                  <a:srgbClr val="00FDFF">
                    <a:alpha val="40000"/>
                  </a:srgbClr>
                </a:solidFill>
              </a:defRPr>
            </a:pPr>
            <a:r>
              <a:t>一、两种</a:t>
            </a:r>
            <a:r>
              <a:rPr>
                <a:solidFill>
                  <a:srgbClr val="FFD479">
                    <a:alpha val="39915"/>
                  </a:srgbClr>
                </a:solidFill>
              </a:rPr>
              <a:t> 产品的套组</a:t>
            </a:r>
            <a:endParaRPr>
              <a:solidFill>
                <a:srgbClr val="FFD479">
                  <a:alpha val="39915"/>
                </a:srgbClr>
              </a:solidFill>
            </a:endParaRPr>
          </a:p>
          <a:p>
            <a:pPr marL="454525" indent="-454525">
              <a:buFontTx/>
              <a:buAutoNum type="arabicPeriod" startAt="1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t>现货 / 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周转货。</a:t>
            </a:r>
            <a:r>
              <a:rPr>
                <a:solidFill>
                  <a:srgbClr val="FFFB00">
                    <a:alpha val="40000"/>
                  </a:srgbClr>
                </a:solidFill>
              </a:rPr>
              <a:t>先购买再转分</a:t>
            </a:r>
          </a:p>
          <a:p>
            <a:pPr lvl="1" marL="802105" indent="-421105">
              <a:buFontTx/>
              <a:defRPr sz="4200">
                <a:solidFill>
                  <a:srgbClr val="FFD479"/>
                </a:solidFill>
              </a:defRPr>
            </a:pPr>
            <a:r>
              <a:t>套组 </a:t>
            </a:r>
            <a:r>
              <a:rPr>
                <a:solidFill>
                  <a:srgbClr val="00FDFF"/>
                </a:solidFill>
              </a:rPr>
              <a:t>效果快</a:t>
            </a:r>
            <a:r>
              <a:t> = 事业 </a:t>
            </a:r>
            <a:r>
              <a:rPr>
                <a:solidFill>
                  <a:srgbClr val="00FDFF"/>
                </a:solidFill>
              </a:rPr>
              <a:t>脚步快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推荐缔结 应做事项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pPr/>
            <a:r>
              <a:t>推荐缔结 </a:t>
            </a:r>
            <a:r>
              <a:rPr>
                <a:solidFill>
                  <a:srgbClr val="00FDFF"/>
                </a:solidFill>
              </a:rPr>
              <a:t>应做事项</a:t>
            </a:r>
          </a:p>
        </p:txBody>
      </p:sp>
      <p:sp>
        <p:nvSpPr>
          <p:cNvPr id="223" name="签购 660套组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454525" indent="-454525">
              <a:buFontTx/>
              <a:buAutoNum type="arabicPeriod" startAt="1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t>签购 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660套组</a:t>
            </a:r>
          </a:p>
          <a:p>
            <a:pPr marL="454525" indent="-454525">
              <a:buFontTx/>
              <a:buAutoNum type="arabicPeriod" startAt="1"/>
              <a:defRPr sz="4200">
                <a:solidFill>
                  <a:srgbClr val="00FDFF">
                    <a:alpha val="40000"/>
                  </a:srgbClr>
                </a:solidFill>
              </a:defRPr>
            </a:pPr>
            <a:r>
              <a:t>一、两种</a:t>
            </a:r>
            <a:r>
              <a:rPr>
                <a:solidFill>
                  <a:srgbClr val="FFD479">
                    <a:alpha val="39915"/>
                  </a:srgbClr>
                </a:solidFill>
              </a:rPr>
              <a:t> 产品的套组</a:t>
            </a:r>
            <a:endParaRPr>
              <a:solidFill>
                <a:srgbClr val="FFD479">
                  <a:alpha val="39915"/>
                </a:srgbClr>
              </a:solidFill>
            </a:endParaRPr>
          </a:p>
          <a:p>
            <a:pPr marL="454525" indent="-454525">
              <a:buFontTx/>
              <a:buAutoNum type="arabicPeriod" startAt="1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t>现货 / 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周转货。</a:t>
            </a:r>
            <a:r>
              <a:rPr>
                <a:solidFill>
                  <a:srgbClr val="FFFB00">
                    <a:alpha val="40000"/>
                  </a:srgbClr>
                </a:solidFill>
              </a:rPr>
              <a:t>先购买再转分</a:t>
            </a:r>
          </a:p>
          <a:p>
            <a:pPr lvl="1" marL="802105" indent="-421105">
              <a:buFontTx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t>套组 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效果快</a:t>
            </a:r>
            <a:r>
              <a:t> = 事业 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脚步快</a:t>
            </a:r>
            <a:endParaRPr>
              <a:solidFill>
                <a:srgbClr val="00FDFF">
                  <a:alpha val="40000"/>
                </a:srgbClr>
              </a:solidFill>
            </a:endParaRPr>
          </a:p>
          <a:p>
            <a:pPr lvl="1" marL="802105" indent="-421105">
              <a:buFontTx/>
              <a:defRPr sz="4200">
                <a:solidFill>
                  <a:srgbClr val="FFD479"/>
                </a:solidFill>
              </a:defRPr>
            </a:pPr>
            <a:r>
              <a:t>自己有产品 </a:t>
            </a:r>
            <a:r>
              <a:rPr>
                <a:solidFill>
                  <a:srgbClr val="00FDFF"/>
                </a:solidFill>
              </a:rPr>
              <a:t>请对方吃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推荐缔结 应做事项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pPr/>
            <a:r>
              <a:t>推荐缔结 </a:t>
            </a:r>
            <a:r>
              <a:rPr>
                <a:solidFill>
                  <a:srgbClr val="00FDFF"/>
                </a:solidFill>
              </a:rPr>
              <a:t>应做事项</a:t>
            </a:r>
          </a:p>
        </p:txBody>
      </p:sp>
      <p:sp>
        <p:nvSpPr>
          <p:cNvPr id="226" name="二选一原则。例：现金 /信用卡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454525" indent="-454525">
              <a:buFontTx/>
              <a:buAutoNum type="arabicPeriod" startAt="4"/>
              <a:defRPr sz="4200">
                <a:solidFill>
                  <a:srgbClr val="00FDFF"/>
                </a:solidFill>
              </a:defRPr>
            </a:pPr>
            <a:r>
              <a:t>二选一</a:t>
            </a:r>
            <a:r>
              <a:rPr>
                <a:solidFill>
                  <a:srgbClr val="FFD479"/>
                </a:solidFill>
              </a:rPr>
              <a:t>原则。例：现金 /信用卡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推荐缔结 应做事项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pPr/>
            <a:r>
              <a:t>推荐缔结 </a:t>
            </a:r>
            <a:r>
              <a:rPr>
                <a:solidFill>
                  <a:srgbClr val="00FDFF"/>
                </a:solidFill>
              </a:rPr>
              <a:t>应做事项</a:t>
            </a:r>
          </a:p>
        </p:txBody>
      </p:sp>
      <p:sp>
        <p:nvSpPr>
          <p:cNvPr id="229" name="二选一原则。例：现金 /信用卡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454525" indent="-454525">
              <a:buFontTx/>
              <a:buAutoNum type="arabicPeriod" startAt="4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t>二选一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原则。例：现金 /信用卡</a:t>
            </a:r>
            <a:endParaRPr>
              <a:solidFill>
                <a:srgbClr val="00FDFF">
                  <a:alpha val="40000"/>
                </a:srgbClr>
              </a:solidFill>
            </a:endParaRPr>
          </a:p>
          <a:p>
            <a:pPr marL="454525" indent="-454525">
              <a:buFontTx/>
              <a:buAutoNum type="arabicPeriod" startAt="4"/>
              <a:defRPr sz="4200">
                <a:solidFill>
                  <a:srgbClr val="FFD479"/>
                </a:solidFill>
              </a:defRPr>
            </a:pPr>
            <a:r>
              <a:t>签购</a:t>
            </a:r>
            <a:r>
              <a:rPr>
                <a:solidFill>
                  <a:srgbClr val="00FDFF"/>
                </a:solidFill>
              </a:rPr>
              <a:t>商学院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推荐缔结 应做事项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pPr/>
            <a:r>
              <a:t>推荐缔结 </a:t>
            </a:r>
            <a:r>
              <a:rPr>
                <a:solidFill>
                  <a:srgbClr val="00FDFF"/>
                </a:solidFill>
              </a:rPr>
              <a:t>应做事项</a:t>
            </a:r>
          </a:p>
        </p:txBody>
      </p:sp>
      <p:sp>
        <p:nvSpPr>
          <p:cNvPr id="232" name="二选一原则。例：现金 /信用卡…"/>
          <p:cNvSpPr txBox="1"/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454525" indent="-454525">
              <a:buFontTx/>
              <a:buAutoNum type="arabicPeriod" startAt="4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t>二选一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原则。例：现金 /信用卡</a:t>
            </a:r>
            <a:endParaRPr>
              <a:solidFill>
                <a:srgbClr val="00FDFF">
                  <a:alpha val="40000"/>
                </a:srgbClr>
              </a:solidFill>
            </a:endParaRPr>
          </a:p>
          <a:p>
            <a:pPr marL="454525" indent="-454525">
              <a:buFontTx/>
              <a:buAutoNum type="arabicPeriod" startAt="4"/>
              <a:defRPr sz="4200">
                <a:solidFill>
                  <a:srgbClr val="FFD479">
                    <a:alpha val="39915"/>
                  </a:srgbClr>
                </a:solidFill>
              </a:defRPr>
            </a:pPr>
            <a:r>
              <a:t>签购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商学院</a:t>
            </a:r>
            <a:endParaRPr>
              <a:solidFill>
                <a:srgbClr val="00FDFF">
                  <a:alpha val="40000"/>
                </a:srgbClr>
              </a:solidFill>
            </a:endParaRPr>
          </a:p>
          <a:p>
            <a:pPr marL="454525" indent="-454525">
              <a:buFontTx/>
              <a:buAutoNum type="arabicPeriod" startAt="4"/>
              <a:defRPr sz="4200">
                <a:solidFill>
                  <a:srgbClr val="FFD479"/>
                </a:solidFill>
              </a:defRPr>
            </a:pPr>
            <a:r>
              <a:t>办加入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对方没兴趣 的反应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pPr/>
            <a:r>
              <a:t>对方没兴趣 </a:t>
            </a:r>
            <a:r>
              <a:rPr>
                <a:solidFill>
                  <a:srgbClr val="00FDFF"/>
                </a:solidFill>
              </a:rPr>
              <a:t>的反应</a:t>
            </a:r>
          </a:p>
        </p:txBody>
      </p:sp>
      <p:sp>
        <p:nvSpPr>
          <p:cNvPr id="235" name="双手交叉 胸前…"/>
          <p:cNvSpPr txBox="1"/>
          <p:nvPr>
            <p:ph type="body" idx="1"/>
          </p:nvPr>
        </p:nvSpPr>
        <p:spPr>
          <a:xfrm>
            <a:off x="2082800" y="1825625"/>
            <a:ext cx="6426200" cy="4351338"/>
          </a:xfrm>
          <a:prstGeom prst="rect">
            <a:avLst/>
          </a:prstGeom>
        </p:spPr>
        <p:txBody>
          <a:bodyPr/>
          <a:lstStyle/>
          <a:p>
            <a:pPr marL="421105" indent="-421105">
              <a:buFontTx/>
              <a:defRPr sz="4200">
                <a:solidFill>
                  <a:srgbClr val="00FDFF"/>
                </a:solidFill>
              </a:defRPr>
            </a:pPr>
            <a:r>
              <a:t>双手交叉</a:t>
            </a:r>
            <a:r>
              <a:rPr>
                <a:solidFill>
                  <a:srgbClr val="FFD479"/>
                </a:solidFill>
              </a:rPr>
              <a:t> 胸前</a:t>
            </a:r>
            <a:endParaRPr>
              <a:solidFill>
                <a:srgbClr val="FFD479"/>
              </a:solidFill>
            </a:endParaRPr>
          </a:p>
          <a:p>
            <a:pPr marL="421105" indent="-421105">
              <a:buFontTx/>
              <a:defRPr sz="4200">
                <a:solidFill>
                  <a:srgbClr val="FFD479"/>
                </a:solidFill>
              </a:defRPr>
            </a:pPr>
            <a:r>
              <a:t>身体 </a:t>
            </a:r>
            <a:r>
              <a:rPr>
                <a:solidFill>
                  <a:srgbClr val="00FDFF"/>
                </a:solidFill>
              </a:rPr>
              <a:t>往后</a:t>
            </a:r>
            <a:r>
              <a:t> 靠</a:t>
            </a:r>
          </a:p>
          <a:p>
            <a:pPr marL="421105" indent="-421105">
              <a:buFontTx/>
              <a:defRPr sz="4200">
                <a:solidFill>
                  <a:srgbClr val="FFD479"/>
                </a:solidFill>
              </a:defRPr>
            </a:pPr>
            <a:r>
              <a:t>看手表</a:t>
            </a:r>
          </a:p>
          <a:p>
            <a:pPr marL="421105" indent="-421105">
              <a:buFontTx/>
              <a:defRPr sz="4200">
                <a:solidFill>
                  <a:srgbClr val="FFFB00"/>
                </a:solidFill>
              </a:defRPr>
            </a:pPr>
            <a:r>
              <a:t>岔开话题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对方没兴趣 之 应对方法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pPr/>
            <a:r>
              <a:t>对方没兴趣 </a:t>
            </a:r>
            <a:r>
              <a:rPr>
                <a:solidFill>
                  <a:srgbClr val="00FDFF"/>
                </a:solidFill>
              </a:rPr>
              <a:t>之 </a:t>
            </a:r>
            <a:r>
              <a:rPr>
                <a:solidFill>
                  <a:srgbClr val="FFFB00"/>
                </a:solidFill>
              </a:rPr>
              <a:t>应对方法</a:t>
            </a:r>
          </a:p>
        </p:txBody>
      </p:sp>
      <p:sp>
        <p:nvSpPr>
          <p:cNvPr id="238" name="Double-click to edit"/>
          <p:cNvSpPr txBox="1"/>
          <p:nvPr>
            <p:ph type="body" idx="1"/>
          </p:nvPr>
        </p:nvSpPr>
        <p:spPr>
          <a:xfrm>
            <a:off x="63500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421105" indent="-421105">
              <a:buClr>
                <a:srgbClr val="FFD479"/>
              </a:buClr>
              <a:buFontTx/>
              <a:defRPr sz="4000">
                <a:solidFill>
                  <a:srgbClr val="FFD479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对方没兴趣 之 应对方法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pPr/>
            <a:r>
              <a:t>对方没兴趣 </a:t>
            </a:r>
            <a:r>
              <a:rPr>
                <a:solidFill>
                  <a:srgbClr val="00FDFF"/>
                </a:solidFill>
              </a:rPr>
              <a:t>之 </a:t>
            </a:r>
            <a:r>
              <a:rPr>
                <a:solidFill>
                  <a:srgbClr val="FFFB00"/>
                </a:solidFill>
              </a:rPr>
              <a:t>应对方法</a:t>
            </a:r>
          </a:p>
        </p:txBody>
      </p:sp>
      <p:sp>
        <p:nvSpPr>
          <p:cNvPr id="241" name="寒暄、哈工（绝对不要有陌生感）"/>
          <p:cNvSpPr txBox="1"/>
          <p:nvPr>
            <p:ph type="body" idx="1"/>
          </p:nvPr>
        </p:nvSpPr>
        <p:spPr>
          <a:xfrm>
            <a:off x="63500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421105" indent="-421105">
              <a:buClr>
                <a:srgbClr val="FFD479"/>
              </a:buClr>
              <a:buFontTx/>
              <a:defRPr sz="4000">
                <a:solidFill>
                  <a:srgbClr val="FFD479"/>
                </a:solidFill>
              </a:defRPr>
            </a:pPr>
            <a:r>
              <a:t>寒暄、哈工（绝对</a:t>
            </a:r>
            <a:r>
              <a:rPr>
                <a:solidFill>
                  <a:srgbClr val="00FDFF"/>
                </a:solidFill>
              </a:rPr>
              <a:t>不要有</a:t>
            </a:r>
            <a:r>
              <a:t>陌生感）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对方没兴趣 之 应对方法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pPr/>
            <a:r>
              <a:t>对方没兴趣 </a:t>
            </a:r>
            <a:r>
              <a:rPr>
                <a:solidFill>
                  <a:srgbClr val="00FDFF"/>
                </a:solidFill>
              </a:rPr>
              <a:t>之 </a:t>
            </a:r>
            <a:r>
              <a:rPr>
                <a:solidFill>
                  <a:srgbClr val="FFFB00"/>
                </a:solidFill>
              </a:rPr>
              <a:t>应对方法</a:t>
            </a:r>
          </a:p>
        </p:txBody>
      </p:sp>
      <p:sp>
        <p:nvSpPr>
          <p:cNvPr id="244" name="寒暄、哈工（绝对不要有陌生感）…"/>
          <p:cNvSpPr txBox="1"/>
          <p:nvPr>
            <p:ph type="body" idx="1"/>
          </p:nvPr>
        </p:nvSpPr>
        <p:spPr>
          <a:xfrm>
            <a:off x="63500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421105" indent="-421105">
              <a:buClr>
                <a:srgbClr val="FFD479">
                  <a:alpha val="40000"/>
                </a:srgbClr>
              </a:buClr>
              <a:buFontTx/>
              <a:defRPr sz="4000">
                <a:solidFill>
                  <a:srgbClr val="FFD479">
                    <a:alpha val="40000"/>
                  </a:srgbClr>
                </a:solidFill>
              </a:defRPr>
            </a:pPr>
            <a:r>
              <a:t>寒暄、哈工（绝对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不要有</a:t>
            </a:r>
            <a:r>
              <a:t>陌生感）</a:t>
            </a:r>
          </a:p>
          <a:p>
            <a:pPr marL="421105" indent="-421105">
              <a:buClr>
                <a:srgbClr val="FFD479"/>
              </a:buClr>
              <a:buFontTx/>
              <a:defRPr sz="3800">
                <a:solidFill>
                  <a:srgbClr val="FFD479"/>
                </a:solidFill>
              </a:defRPr>
            </a:pPr>
            <a:r>
              <a:t>尽量谈对方的工作，</a:t>
            </a:r>
            <a:r>
              <a:rPr>
                <a:solidFill>
                  <a:srgbClr val="00FDFF"/>
                </a:solidFill>
              </a:rPr>
              <a:t>称赞</a:t>
            </a:r>
            <a:r>
              <a:t>对方，一定要</a:t>
            </a:r>
            <a:r>
              <a:rPr>
                <a:solidFill>
                  <a:srgbClr val="00FDFF"/>
                </a:solidFill>
              </a:rPr>
              <a:t>留下良好印象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对方没兴趣 之 应对方法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pPr/>
            <a:r>
              <a:t>对方没兴趣 </a:t>
            </a:r>
            <a:r>
              <a:rPr>
                <a:solidFill>
                  <a:srgbClr val="00FDFF"/>
                </a:solidFill>
              </a:rPr>
              <a:t>之 </a:t>
            </a:r>
            <a:r>
              <a:rPr>
                <a:solidFill>
                  <a:srgbClr val="FFFB00"/>
                </a:solidFill>
              </a:rPr>
              <a:t>应对方法</a:t>
            </a:r>
          </a:p>
        </p:txBody>
      </p:sp>
      <p:sp>
        <p:nvSpPr>
          <p:cNvPr id="247" name="寒暄、哈工（绝对不要有陌生感）…"/>
          <p:cNvSpPr txBox="1"/>
          <p:nvPr>
            <p:ph type="body" idx="1"/>
          </p:nvPr>
        </p:nvSpPr>
        <p:spPr>
          <a:xfrm>
            <a:off x="63500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421105" indent="-421105">
              <a:buClr>
                <a:srgbClr val="FFD479">
                  <a:alpha val="40000"/>
                </a:srgbClr>
              </a:buClr>
              <a:buFontTx/>
              <a:defRPr sz="4000">
                <a:solidFill>
                  <a:srgbClr val="FFD479">
                    <a:alpha val="40000"/>
                  </a:srgbClr>
                </a:solidFill>
              </a:defRPr>
            </a:pPr>
            <a:r>
              <a:t>寒暄、哈工（绝对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不要有</a:t>
            </a:r>
            <a:r>
              <a:t>陌生感）</a:t>
            </a:r>
          </a:p>
          <a:p>
            <a:pPr marL="400050" indent="-400050">
              <a:buClr>
                <a:srgbClr val="FFD479">
                  <a:alpha val="40000"/>
                </a:srgbClr>
              </a:buClr>
              <a:buFontTx/>
              <a:defRPr sz="3800">
                <a:solidFill>
                  <a:srgbClr val="FFD479">
                    <a:alpha val="39915"/>
                  </a:srgbClr>
                </a:solidFill>
              </a:defRPr>
            </a:pPr>
            <a:r>
              <a:t>尽量谈对方的工作，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称赞</a:t>
            </a:r>
            <a:r>
              <a:t>对方，一定要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留下良好印象</a:t>
            </a:r>
            <a:endParaRPr>
              <a:solidFill>
                <a:srgbClr val="00FDFF"/>
              </a:solidFill>
            </a:endParaRPr>
          </a:p>
          <a:p>
            <a:pPr marL="421105" indent="-421105">
              <a:buClr>
                <a:srgbClr val="FFD479"/>
              </a:buClr>
              <a:buFontTx/>
              <a:defRPr sz="3800">
                <a:solidFill>
                  <a:srgbClr val="FFD479"/>
                </a:solidFill>
              </a:defRPr>
            </a:pPr>
            <a:r>
              <a:t>留下伏笔</a:t>
            </a:r>
            <a:r>
              <a:rPr>
                <a:solidFill>
                  <a:srgbClr val="00FDFF"/>
                </a:solidFill>
              </a:rPr>
              <a:t>创造再次缔结</a:t>
            </a:r>
            <a:r>
              <a:t>的机会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对方没兴趣 之 应对方法"/>
          <p:cNvSpPr txBox="1"/>
          <p:nvPr>
            <p:ph type="title"/>
          </p:nvPr>
        </p:nvSpPr>
        <p:spPr>
          <a:xfrm>
            <a:off x="628650" y="365125"/>
            <a:ext cx="7886700" cy="1325564"/>
          </a:xfrm>
          <a:prstGeom prst="rect">
            <a:avLst/>
          </a:prstGeom>
        </p:spPr>
        <p:txBody>
          <a:bodyPr/>
          <a:lstStyle/>
          <a:p>
            <a:pPr/>
            <a:r>
              <a:t>对方没兴趣 </a:t>
            </a:r>
            <a:r>
              <a:rPr>
                <a:solidFill>
                  <a:srgbClr val="00FDFF"/>
                </a:solidFill>
              </a:rPr>
              <a:t>之 </a:t>
            </a:r>
            <a:r>
              <a:rPr>
                <a:solidFill>
                  <a:srgbClr val="FFFB00"/>
                </a:solidFill>
              </a:rPr>
              <a:t>应对方法</a:t>
            </a:r>
          </a:p>
        </p:txBody>
      </p:sp>
      <p:sp>
        <p:nvSpPr>
          <p:cNvPr id="250" name="寒暄、哈工（绝对不要有陌生感）…"/>
          <p:cNvSpPr txBox="1"/>
          <p:nvPr>
            <p:ph type="body" idx="1"/>
          </p:nvPr>
        </p:nvSpPr>
        <p:spPr>
          <a:xfrm>
            <a:off x="63500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marL="421105" indent="-421105">
              <a:buClr>
                <a:srgbClr val="FFD479">
                  <a:alpha val="40000"/>
                </a:srgbClr>
              </a:buClr>
              <a:buFontTx/>
              <a:defRPr sz="4000">
                <a:solidFill>
                  <a:srgbClr val="FFD479">
                    <a:alpha val="40000"/>
                  </a:srgbClr>
                </a:solidFill>
              </a:defRPr>
            </a:pPr>
            <a:r>
              <a:t>寒暄、哈工（绝对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不要有</a:t>
            </a:r>
            <a:r>
              <a:t>陌生感）</a:t>
            </a:r>
          </a:p>
          <a:p>
            <a:pPr marL="400050" indent="-400050">
              <a:buClr>
                <a:srgbClr val="FFD479">
                  <a:alpha val="40000"/>
                </a:srgbClr>
              </a:buClr>
              <a:buFontTx/>
              <a:defRPr sz="3800">
                <a:solidFill>
                  <a:srgbClr val="FFD479">
                    <a:alpha val="39915"/>
                  </a:srgbClr>
                </a:solidFill>
              </a:defRPr>
            </a:pPr>
            <a:r>
              <a:t>尽量谈对方的工作，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称赞</a:t>
            </a:r>
            <a:r>
              <a:t>对方，一定要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留下良好印象</a:t>
            </a:r>
            <a:endParaRPr>
              <a:solidFill>
                <a:srgbClr val="00FDFF"/>
              </a:solidFill>
            </a:endParaRPr>
          </a:p>
          <a:p>
            <a:pPr marL="400050" indent="-400050">
              <a:buClr>
                <a:srgbClr val="FFD479">
                  <a:alpha val="40000"/>
                </a:srgbClr>
              </a:buClr>
              <a:buFontTx/>
              <a:defRPr sz="3800">
                <a:solidFill>
                  <a:srgbClr val="FFD479">
                    <a:alpha val="39915"/>
                  </a:srgbClr>
                </a:solidFill>
              </a:defRPr>
            </a:pPr>
            <a:r>
              <a:t>留下伏笔</a:t>
            </a:r>
            <a:r>
              <a:rPr>
                <a:solidFill>
                  <a:srgbClr val="00FDFF">
                    <a:alpha val="40000"/>
                  </a:srgbClr>
                </a:solidFill>
              </a:rPr>
              <a:t>创造再次缔结</a:t>
            </a:r>
            <a:r>
              <a:t>的机会</a:t>
            </a:r>
          </a:p>
          <a:p>
            <a:pPr marL="421105" indent="-421105">
              <a:buClr>
                <a:srgbClr val="FFD479"/>
              </a:buClr>
              <a:buFontTx/>
              <a:defRPr sz="3800">
                <a:solidFill>
                  <a:srgbClr val="FFD479"/>
                </a:solidFill>
              </a:defRPr>
            </a:pPr>
            <a:r>
              <a:t>聊到很</a:t>
            </a:r>
            <a:r>
              <a:rPr>
                <a:solidFill>
                  <a:srgbClr val="FFFB00"/>
                </a:solidFill>
              </a:rPr>
              <a:t>快乐的时候就要撤退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第二次 邀约…"/>
          <p:cNvSpPr txBox="1"/>
          <p:nvPr>
            <p:ph type="ctrTitle"/>
          </p:nvPr>
        </p:nvSpPr>
        <p:spPr>
          <a:xfrm>
            <a:off x="685800" y="1122362"/>
            <a:ext cx="7772400" cy="2387601"/>
          </a:xfrm>
          <a:prstGeom prst="rect">
            <a:avLst/>
          </a:prstGeom>
        </p:spPr>
        <p:txBody>
          <a:bodyPr/>
          <a:lstStyle/>
          <a:p>
            <a:pPr>
              <a:defRPr>
                <a:solidFill>
                  <a:srgbClr val="00FDFF"/>
                </a:solidFill>
              </a:defRPr>
            </a:pPr>
            <a:r>
              <a:t>第二次 邀约</a:t>
            </a:r>
            <a:endParaRPr>
              <a:solidFill>
                <a:srgbClr val="FFFB00"/>
              </a:solidFill>
            </a:endParaRPr>
          </a:p>
          <a:p>
            <a:pPr>
              <a:defRPr>
                <a:solidFill>
                  <a:srgbClr val="FFFB00"/>
                </a:solidFill>
              </a:defRPr>
            </a:pPr>
            <a:r>
              <a:t>3 至 7 天 </a:t>
            </a:r>
            <a:r>
              <a:rPr>
                <a:solidFill>
                  <a:srgbClr val="FFD479"/>
                </a:solidFill>
              </a:rPr>
              <a:t>以内</a:t>
            </a:r>
          </a:p>
        </p:txBody>
      </p:sp>
      <p:sp>
        <p:nvSpPr>
          <p:cNvPr id="253" name="推荐缔结的艺术"/>
          <p:cNvSpPr txBox="1"/>
          <p:nvPr>
            <p:ph type="subTitle" sz="quarter" idx="1"/>
          </p:nvPr>
        </p:nvSpPr>
        <p:spPr>
          <a:xfrm>
            <a:off x="7335626" y="1141901"/>
            <a:ext cx="1690081" cy="470705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/>
            <a:r>
              <a:t>推荐缔结的艺术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