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5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0E8C63-7EBF-4704-AC08-B633597D4334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A18C3-DC9D-4DB1-88B0-62FEFA644F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3141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1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45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2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45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3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45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2" y="-41564"/>
            <a:ext cx="9199420" cy="689956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8" name="Picture 2" descr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2351801" y="2453417"/>
            <a:ext cx="452720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TW" altLang="en-US" sz="8000" b="1" dirty="0">
                <a:solidFill>
                  <a:srgbClr val="FFC000"/>
                </a:solidFill>
              </a:rPr>
              <a:t>推薦</a:t>
            </a:r>
            <a:r>
              <a:rPr lang="zh-TW" altLang="en-US" sz="8000" b="1" dirty="0" smtClean="0">
                <a:solidFill>
                  <a:srgbClr val="FFC000"/>
                </a:solidFill>
              </a:rPr>
              <a:t>最難</a:t>
            </a:r>
            <a:r>
              <a:rPr lang="zh-TW" altLang="zh-TW" sz="8000" b="1" dirty="0" smtClean="0">
                <a:solidFill>
                  <a:srgbClr val="FFC000"/>
                </a:solidFill>
              </a:rPr>
              <a:t> </a:t>
            </a:r>
            <a:endParaRPr lang="zh-TW" altLang="zh-TW" sz="8000" b="1" dirty="0">
              <a:solidFill>
                <a:srgbClr val="FFC000"/>
              </a:solidFill>
              <a:latin typeface="Arial" panose="020B0604020202020204" pitchFamily="34" charset="0"/>
            </a:endParaRPr>
          </a:p>
          <a:p>
            <a:endParaRPr lang="zh-TW" altLang="en-US" sz="8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51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2" y="-41564"/>
            <a:ext cx="9199420" cy="689956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8" name="Picture 2" descr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1122566" y="2140803"/>
            <a:ext cx="634019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b="1" dirty="0" smtClean="0">
                <a:solidFill>
                  <a:srgbClr val="FFC000"/>
                </a:solidFill>
              </a:rPr>
              <a:t>         將心比心</a:t>
            </a:r>
            <a:endParaRPr lang="en-US" altLang="zh-TW" sz="6000" b="1" dirty="0" smtClean="0">
              <a:solidFill>
                <a:srgbClr val="FFC000"/>
              </a:solidFill>
            </a:endParaRPr>
          </a:p>
          <a:p>
            <a:r>
              <a:rPr lang="zh-TW" altLang="en-US" sz="6000" b="1" dirty="0">
                <a:solidFill>
                  <a:srgbClr val="FFC000"/>
                </a:solidFill>
              </a:rPr>
              <a:t>找出對方的紅蘿蔔</a:t>
            </a:r>
          </a:p>
        </p:txBody>
      </p:sp>
    </p:spTree>
    <p:extLst>
      <p:ext uri="{BB962C8B-B14F-4D97-AF65-F5344CB8AC3E}">
        <p14:creationId xmlns:p14="http://schemas.microsoft.com/office/powerpoint/2010/main" val="401104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2" y="-41564"/>
            <a:ext cx="9199420" cy="689956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8" name="Picture 2" descr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-900608" y="524153"/>
            <a:ext cx="94516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b="1" dirty="0" smtClean="0">
                <a:solidFill>
                  <a:srgbClr val="FFC000"/>
                </a:solidFill>
              </a:rPr>
              <a:t>         成功是需要付出代價的</a:t>
            </a:r>
            <a:endParaRPr lang="zh-TW" altLang="en-US" sz="6000" b="1" dirty="0">
              <a:solidFill>
                <a:srgbClr val="FFC000"/>
              </a:solidFill>
            </a:endParaRPr>
          </a:p>
        </p:txBody>
      </p:sp>
      <p:pic>
        <p:nvPicPr>
          <p:cNvPr id="2" name="Picture 2" descr="C:\Users\榮\Desktop\S__2580516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619" y="2009775"/>
            <a:ext cx="6513983" cy="367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81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2" y="-41564"/>
            <a:ext cx="9199420" cy="689956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6" name="Picture 2" descr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2050" name="Picture 2" descr="C:\Users\榮\Desktop\S__2579699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663" y="1191451"/>
            <a:ext cx="6768752" cy="443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260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</Words>
  <Application>Microsoft Office PowerPoint</Application>
  <PresentationFormat>如螢幕大小 (4:3)</PresentationFormat>
  <Paragraphs>38</Paragraphs>
  <Slides>4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榮</dc:creator>
  <cp:lastModifiedBy>榮</cp:lastModifiedBy>
  <cp:revision>2</cp:revision>
  <dcterms:created xsi:type="dcterms:W3CDTF">2021-01-21T07:20:22Z</dcterms:created>
  <dcterms:modified xsi:type="dcterms:W3CDTF">2021-01-21T07:32:42Z</dcterms:modified>
</cp:coreProperties>
</file>