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7" r:id="rId2"/>
    <p:sldId id="258" r:id="rId3"/>
    <p:sldId id="259" r:id="rId4"/>
  </p:sldIdLst>
  <p:sldSz cx="9144000" cy="6858000" type="screen4x3"/>
  <p:notesSz cx="6858000" cy="9144000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530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393405-6FD4-4AB4-9B1F-C2E9E9859957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95ED2A2-F2BA-4FA1-AF8A-711C62315C3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65553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1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45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2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45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zh-CN" altLang="en-US" b="1" dirty="0">
                <a:latin typeface="华文细黑"/>
                <a:ea typeface="华文细黑"/>
                <a:cs typeface="华文细黑"/>
              </a:rPr>
              <a:t>什么事情 会让你快乐？</a:t>
            </a:r>
            <a:endParaRPr lang="en-MY" altLang="zh-CN" b="1" dirty="0">
              <a:latin typeface="华文细黑"/>
              <a:ea typeface="华文细黑"/>
              <a:cs typeface="华文细黑"/>
            </a:endParaRPr>
          </a:p>
          <a:p>
            <a:endParaRPr lang="en-US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生活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：唱歌 跳舞、吃东西、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工作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：老板加薪、做生意赚到钱、幸运中奖、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dirty="0">
                <a:latin typeface="华文细黑"/>
                <a:ea typeface="华文细黑"/>
                <a:cs typeface="华文细黑"/>
              </a:rPr>
              <a:t>       ：被上司赞美、被公司表扬、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个人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：出国旅行、买东西、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        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：</a:t>
            </a:r>
            <a:r>
              <a:rPr lang="zh-CN" altLang="en-MY" b="0" dirty="0">
                <a:latin typeface="华文细黑"/>
                <a:ea typeface="华文细黑"/>
                <a:cs typeface="华文细黑"/>
              </a:rPr>
              <a:t>买新</a:t>
            </a:r>
            <a:r>
              <a:rPr lang="zh-CN" altLang="en-US" b="0" dirty="0">
                <a:latin typeface="华文细黑"/>
                <a:ea typeface="华文细黑"/>
                <a:cs typeface="华文细黑"/>
              </a:rPr>
              <a:t>车、买新房子、</a:t>
            </a:r>
            <a:endParaRPr lang="en-MY" altLang="zh-CN" b="0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家庭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：孩子跑来抱你、老公跟你说“我爱你”、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r>
              <a:rPr lang="zh-CN" altLang="en-US" b="1" dirty="0">
                <a:latin typeface="华文细黑"/>
                <a:ea typeface="华文细黑"/>
                <a:cs typeface="华文细黑"/>
              </a:rPr>
              <a:t>健康</a:t>
            </a:r>
            <a:r>
              <a:rPr lang="zh-CN" altLang="en-US" dirty="0">
                <a:latin typeface="华文细黑"/>
                <a:ea typeface="华文细黑"/>
                <a:cs typeface="华文细黑"/>
              </a:rPr>
              <a:t>：家人生病 好起来、</a:t>
            </a:r>
            <a:endParaRPr lang="en-MY" altLang="zh-CN" dirty="0">
              <a:latin typeface="华文细黑"/>
              <a:ea typeface="华文细黑"/>
              <a:cs typeface="华文细黑"/>
            </a:endParaRPr>
          </a:p>
          <a:p>
            <a:pPr marL="285750" indent="-285750">
              <a:buFontTx/>
              <a:buChar char="-"/>
            </a:pPr>
            <a:endParaRPr lang="en-US" altLang="zh-CN" dirty="0">
              <a:latin typeface="华文细黑"/>
              <a:ea typeface="华文细黑"/>
              <a:cs typeface="华文细黑"/>
            </a:endParaRPr>
          </a:p>
        </p:txBody>
      </p:sp>
      <p:sp>
        <p:nvSpPr>
          <p:cNvPr id="81924" name="Slide Number Placeholder 3"/>
          <p:cNvSpPr>
            <a:spLocks noGrp="1"/>
          </p:cNvSpPr>
          <p:nvPr>
            <p:ph type="sldNum" sz="quarter" idx="5"/>
          </p:nvPr>
        </p:nvSpPr>
        <p:spPr bwMode="auto">
          <a:xfrm>
            <a:off x="3884613" y="8685213"/>
            <a:ext cx="2971800" cy="458787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fld id="{44DF0B01-7AC3-425A-BBF7-8848D46024C6}" type="slidenum">
              <a:rPr lang="en-US" altLang="en-US">
                <a:solidFill>
                  <a:srgbClr val="000000"/>
                </a:solidFill>
              </a:rPr>
              <a:pPr/>
              <a:t>3</a:t>
            </a:fld>
            <a:endParaRPr lang="en-US" altLang="en-US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6545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區段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zh-TW" altLang="en-US"/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BEAD13-0566-4C6C-97E7-55F17F24B09F}" type="datetimeFigureOut">
              <a:rPr lang="zh-TW" altLang="en-US" smtClean="0"/>
              <a:t>2021/1/21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DA0BB7-265A-403C-9275-D587AB510EDC}" type="slidenum">
              <a:rPr lang="zh-TW" altLang="en-US" smtClean="0"/>
              <a:t>‹#›</a:t>
            </a:fld>
            <a:endParaRPr lang="zh-TW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2" y="-41564"/>
            <a:ext cx="9199420" cy="689956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8" name="Picture 2" descr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2351801" y="2453417"/>
            <a:ext cx="452720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TW" altLang="en-US" sz="8000" b="1" dirty="0">
                <a:solidFill>
                  <a:srgbClr val="FFC000"/>
                </a:solidFill>
              </a:rPr>
              <a:t>推薦</a:t>
            </a:r>
            <a:r>
              <a:rPr lang="zh-TW" altLang="en-US" sz="8000" b="1" dirty="0" smtClean="0">
                <a:solidFill>
                  <a:srgbClr val="FFC000"/>
                </a:solidFill>
              </a:rPr>
              <a:t>最卡</a:t>
            </a:r>
            <a:r>
              <a:rPr lang="zh-TW" altLang="zh-TW" sz="8000" b="1" dirty="0" smtClean="0">
                <a:solidFill>
                  <a:srgbClr val="FFC000"/>
                </a:solidFill>
              </a:rPr>
              <a:t> </a:t>
            </a:r>
            <a:endParaRPr lang="zh-TW" altLang="zh-TW" sz="8000" b="1" dirty="0">
              <a:solidFill>
                <a:srgbClr val="FFC000"/>
              </a:solidFill>
              <a:latin typeface="Arial" panose="020B0604020202020204" pitchFamily="34" charset="0"/>
            </a:endParaRPr>
          </a:p>
          <a:p>
            <a:endParaRPr lang="zh-TW" altLang="en-US" sz="8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719119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2" y="-41564"/>
            <a:ext cx="9199420" cy="689956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8" name="Picture 2" descr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1413305" y="2279303"/>
            <a:ext cx="6340197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6000" b="1" dirty="0" smtClean="0">
                <a:solidFill>
                  <a:srgbClr val="FFC000"/>
                </a:solidFill>
              </a:rPr>
              <a:t> 不相信</a:t>
            </a:r>
            <a:r>
              <a:rPr lang="en-US" altLang="zh-TW" sz="6000" b="1" dirty="0" err="1" smtClean="0">
                <a:solidFill>
                  <a:srgbClr val="FFC000"/>
                </a:solidFill>
              </a:rPr>
              <a:t>iTeam</a:t>
            </a:r>
            <a:r>
              <a:rPr lang="zh-TW" altLang="en-US" sz="6000" b="1" dirty="0" smtClean="0">
                <a:solidFill>
                  <a:srgbClr val="FFC000"/>
                </a:solidFill>
              </a:rPr>
              <a:t>事業</a:t>
            </a:r>
            <a:endParaRPr lang="en-US" altLang="zh-TW" sz="6000" b="1" dirty="0" smtClean="0">
              <a:solidFill>
                <a:srgbClr val="FFC000"/>
              </a:solidFill>
            </a:endParaRPr>
          </a:p>
          <a:p>
            <a:r>
              <a:rPr lang="zh-TW" altLang="en-US" sz="6000" b="1" dirty="0" smtClean="0">
                <a:solidFill>
                  <a:srgbClr val="FFC000"/>
                </a:solidFill>
              </a:rPr>
              <a:t>不相信自己會成功</a:t>
            </a:r>
            <a:endParaRPr lang="zh-TW" altLang="en-US" sz="6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523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692" y="-41564"/>
            <a:ext cx="9199420" cy="6899565"/>
          </a:xfrm>
          <a:prstGeom prst="rect">
            <a:avLst/>
          </a:prstGeom>
          <a:ln w="12700">
            <a:miter lim="400000"/>
          </a:ln>
        </p:spPr>
      </p:pic>
      <p:grpSp>
        <p:nvGrpSpPr>
          <p:cNvPr id="5" name="Group 3"/>
          <p:cNvGrpSpPr/>
          <p:nvPr/>
        </p:nvGrpSpPr>
        <p:grpSpPr>
          <a:xfrm>
            <a:off x="-2" y="5989065"/>
            <a:ext cx="9199225" cy="868936"/>
            <a:chOff x="0" y="0"/>
            <a:chExt cx="9199223" cy="868935"/>
          </a:xfrm>
        </p:grpSpPr>
        <p:pic>
          <p:nvPicPr>
            <p:cNvPr id="8" name="Picture 2" descr="Picture 2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0" y="0"/>
              <a:ext cx="9199224" cy="868936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9" name="TextBox 16"/>
            <p:cNvSpPr txBox="1"/>
            <p:nvPr/>
          </p:nvSpPr>
          <p:spPr>
            <a:xfrm>
              <a:off x="6461760" y="470238"/>
              <a:ext cx="2346221" cy="320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="" xmlns:m="http://schemas.openxmlformats.org/officeDocument/2006/math" xmlns:a14="http://schemas.microsoft.com/office/drawing/2010/main"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r">
                <a:defRPr sz="1300" spc="300">
                  <a:solidFill>
                    <a:srgbClr val="2D2D2D"/>
                  </a:solidFill>
                  <a:latin typeface="Yuanti TC Regular"/>
                  <a:ea typeface="Yuanti TC Regular"/>
                  <a:cs typeface="Yuanti TC Regular"/>
                  <a:sym typeface="Yuanti TC Regular"/>
                </a:defRPr>
              </a:lvl1pPr>
            </a:lstStyle>
            <a:p>
              <a:r>
                <a:t>您最佳的網絡創業平台</a:t>
              </a:r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292600" y="2971800"/>
            <a:ext cx="65" cy="27699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US" dirty="0"/>
          </a:p>
        </p:txBody>
      </p:sp>
      <p:sp>
        <p:nvSpPr>
          <p:cNvPr id="7" name="文字方塊 6"/>
          <p:cNvSpPr txBox="1"/>
          <p:nvPr/>
        </p:nvSpPr>
        <p:spPr>
          <a:xfrm>
            <a:off x="1825215" y="2664023"/>
            <a:ext cx="5580374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sz="7000" b="1" dirty="0" smtClean="0">
                <a:solidFill>
                  <a:srgbClr val="FFC000"/>
                </a:solidFill>
              </a:rPr>
              <a:t>分享不是銷售</a:t>
            </a:r>
            <a:endParaRPr lang="zh-TW" altLang="en-US" sz="7000" b="1" dirty="0"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4735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298</Words>
  <Application>Microsoft Office PowerPoint</Application>
  <PresentationFormat>如螢幕大小 (4:3)</PresentationFormat>
  <Paragraphs>37</Paragraphs>
  <Slides>3</Slides>
  <Notes>3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3</vt:i4>
      </vt:variant>
    </vt:vector>
  </HeadingPairs>
  <TitlesOfParts>
    <vt:vector size="4" baseType="lpstr">
      <vt:lpstr>Office 佈景主題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榮</dc:creator>
  <cp:lastModifiedBy>榮</cp:lastModifiedBy>
  <cp:revision>1</cp:revision>
  <dcterms:created xsi:type="dcterms:W3CDTF">2021-01-21T07:20:26Z</dcterms:created>
  <dcterms:modified xsi:type="dcterms:W3CDTF">2021-01-21T07:28:10Z</dcterms:modified>
</cp:coreProperties>
</file>