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4" r:id="rId2"/>
    <p:sldId id="265" r:id="rId3"/>
    <p:sldId id="266" r:id="rId4"/>
    <p:sldId id="267" r:id="rId5"/>
    <p:sldId id="268" r:id="rId6"/>
    <p:sldId id="269" r:id="rId7"/>
    <p:sldId id="270" r:id="rId8"/>
    <p:sldId id="272" r:id="rId9"/>
    <p:sldId id="271" r:id="rId10"/>
    <p:sldId id="27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6" d="100"/>
          <a:sy n="66" d="100"/>
        </p:scale>
        <p:origin x="706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58E28-3647-42CC-B9F2-18B933B5C58F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1D00F-C435-4A2B-B728-B1D8D5842A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068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586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7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14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79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259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211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241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36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28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44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30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522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021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FD183-267C-4318-A7D0-29D0E0583148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1A30A-E261-4D2E-A0BA-859726AAC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4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>
            <a:extLst>
              <a:ext uri="{FF2B5EF4-FFF2-40B4-BE49-F238E27FC236}">
                <a16:creationId xmlns:a16="http://schemas.microsoft.com/office/drawing/2014/main" id="{044401FF-A98A-3A40-AE6D-4FBCC0526666}"/>
              </a:ext>
            </a:extLst>
          </p:cNvPr>
          <p:cNvSpPr/>
          <p:nvPr/>
        </p:nvSpPr>
        <p:spPr>
          <a:xfrm>
            <a:off x="1398070" y="2065043"/>
            <a:ext cx="7521871" cy="183127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5400" b="1" spc="900" dirty="0" smtClean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VIP</a:t>
            </a:r>
            <a:r>
              <a:rPr lang="zh-CN" altLang="en-US" sz="5400" b="1" spc="900" dirty="0" smtClean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领导者</a:t>
            </a:r>
            <a:endParaRPr lang="en-US" altLang="zh-CN" sz="5400" b="1" spc="900" dirty="0" smtClean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r">
              <a:spcBef>
                <a:spcPts val="600"/>
              </a:spcBef>
            </a:pPr>
            <a:r>
              <a:rPr lang="zh-CN" altLang="en-US" sz="5400" b="1" spc="900" dirty="0" smtClean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应具备的条件</a:t>
            </a:r>
            <a:endParaRPr lang="en-US" altLang="zh-CN" sz="36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717F3F8-C5DA-484A-9A28-D61D77369D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E965764-3B20-444B-8323-74E52097E08C}"/>
              </a:ext>
            </a:extLst>
          </p:cNvPr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57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6481" y="1257420"/>
            <a:ext cx="33618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1.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老板的心态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1131" y="25885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VIP</a:t>
            </a:r>
            <a:r>
              <a:rPr lang="zh-CN" alt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领导者应具备的条件：</a:t>
            </a:r>
            <a:endParaRPr lang="en-US" sz="5400" b="1" cap="none" spc="0" dirty="0">
              <a:ln w="660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663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6481" y="1257420"/>
            <a:ext cx="8093882" cy="11541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1.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老板的心态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2.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不断学习，不断成长，不断改变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1131" y="25885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VIP</a:t>
            </a:r>
            <a:r>
              <a:rPr lang="zh-CN" alt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领导者应具备的条件：</a:t>
            </a:r>
            <a:endParaRPr lang="en-US" sz="5400" b="1" cap="none" spc="0" dirty="0">
              <a:ln w="660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37867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6481" y="1257420"/>
            <a:ext cx="8093882" cy="172354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1.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老板的心态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2.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不断学习，不断成长，不断改变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3.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预见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问题并解决问题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1131" y="25885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VIP</a:t>
            </a:r>
            <a:r>
              <a:rPr lang="zh-CN" alt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领导者应具备的条件：</a:t>
            </a:r>
            <a:endParaRPr lang="en-US" sz="5400" b="1" cap="none" spc="0" dirty="0">
              <a:ln w="660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42076" y="2302018"/>
            <a:ext cx="4956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b="1" cap="none" spc="0" dirty="0" smtClean="0">
                <a:ln w="66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</a:rPr>
              <a:t>X</a:t>
            </a:r>
            <a:endParaRPr lang="en-US" sz="4400" b="1" cap="none" spc="0" dirty="0">
              <a:ln w="6600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65933" y="2952034"/>
            <a:ext cx="6479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a typeface="Yuanti SC" panose="02010600040101010101"/>
              </a:rPr>
              <a:t>遇</a:t>
            </a:r>
            <a:endParaRPr lang="en-US" sz="3600" b="1" cap="none" spc="0" dirty="0">
              <a:ln w="660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52047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6481" y="1257420"/>
            <a:ext cx="8093882" cy="229293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1.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老板的心态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2.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不断学习，不断成长，不断改变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3.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遇见问题并解决问题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4.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身先士卒，以身作则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1131" y="25885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VIP</a:t>
            </a:r>
            <a:r>
              <a:rPr lang="zh-CN" alt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领导者应具备的条件：</a:t>
            </a:r>
            <a:endParaRPr lang="en-US" sz="5400" b="1" cap="none" spc="0" dirty="0">
              <a:ln w="660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118964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6481" y="1257420"/>
            <a:ext cx="8093882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1.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老板的心态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2.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不断学习，不断成长，不断改变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3.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遇见问题并解决问题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4.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身先士卒，以身作则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5.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合作代替斗争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1131" y="25885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VIP</a:t>
            </a:r>
            <a:r>
              <a:rPr lang="zh-CN" alt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领导者应具备的条件：</a:t>
            </a:r>
            <a:endParaRPr lang="en-US" sz="5400" b="1" cap="none" spc="0" dirty="0">
              <a:ln w="660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235963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6481" y="1257420"/>
            <a:ext cx="8093882" cy="34317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1.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老板的心态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2.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不断学习，不断成长，不断改变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3.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遇见问题并解决问题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4.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身先士卒，以身作则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5.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合作代替斗争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6.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以大局为念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1131" y="25885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VIP</a:t>
            </a:r>
            <a:r>
              <a:rPr lang="zh-CN" alt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领导者应具备的条件：</a:t>
            </a:r>
            <a:endParaRPr lang="en-US" sz="5400" b="1" cap="none" spc="0" dirty="0">
              <a:ln w="660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76634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6481" y="1257420"/>
            <a:ext cx="8093882" cy="40010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1.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老板的心态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2.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不断学习，不断成长，不断改变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3.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遇见问题并解决问题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4.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身先士卒，以身作则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5.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合作代替斗争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6.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以大局为念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7.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有沟通能力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1131" y="25885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VIP</a:t>
            </a:r>
            <a:r>
              <a:rPr lang="zh-CN" alt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领导者应具备的条件：</a:t>
            </a:r>
            <a:endParaRPr lang="en-US" sz="5400" b="1" cap="none" spc="0" dirty="0">
              <a:ln w="660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324735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6481" y="1257420"/>
            <a:ext cx="8093882" cy="45704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1.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老板的心态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2.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不断学习，不断成长，不断改变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3.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遇见问题并解决问题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4.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身先士卒，以身作则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5.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合作代替斗争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6.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以大局为念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7.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有沟通能力</a:t>
            </a:r>
            <a:endParaRPr lang="en-US" altLang="zh-CN" sz="3200" b="1" spc="900" dirty="0" smtClean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8.</a:t>
            </a:r>
            <a:r>
              <a:rPr lang="zh-CN" altLang="en-US" sz="3200" b="1" spc="900" dirty="0" smtClean="0">
                <a:ln w="22225">
                  <a:noFill/>
                  <a:prstDash val="solid"/>
                </a:ln>
                <a:solidFill>
                  <a:srgbClr val="FFC000"/>
                </a:solidFill>
                <a:ea typeface="Yuanti SC" panose="02010600040101010101"/>
              </a:rPr>
              <a:t>有群众基础</a:t>
            </a:r>
            <a:endParaRPr lang="en-US" sz="3200" b="1" spc="900" dirty="0">
              <a:ln w="22225">
                <a:noFill/>
                <a:prstDash val="solid"/>
              </a:ln>
              <a:solidFill>
                <a:srgbClr val="FFC000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1131" y="25885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VIP</a:t>
            </a:r>
            <a:r>
              <a:rPr lang="zh-CN" altLang="en-US" sz="5400" b="1" cap="none" spc="0" dirty="0" smtClean="0">
                <a:ln w="660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领导者应具备的条件：</a:t>
            </a:r>
            <a:endParaRPr lang="en-US" sz="5400" b="1" cap="none" spc="0" dirty="0">
              <a:ln w="660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</p:spTree>
    <p:extLst>
      <p:ext uri="{BB962C8B-B14F-4D97-AF65-F5344CB8AC3E}">
        <p14:creationId xmlns:p14="http://schemas.microsoft.com/office/powerpoint/2010/main" val="402156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>
            <a:extLst>
              <a:ext uri="{FF2B5EF4-FFF2-40B4-BE49-F238E27FC236}">
                <a16:creationId xmlns:a16="http://schemas.microsoft.com/office/drawing/2014/main" id="{044401FF-A98A-3A40-AE6D-4FBCC0526666}"/>
              </a:ext>
            </a:extLst>
          </p:cNvPr>
          <p:cNvSpPr/>
          <p:nvPr/>
        </p:nvSpPr>
        <p:spPr>
          <a:xfrm>
            <a:off x="1398070" y="2065043"/>
            <a:ext cx="7521871" cy="183127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5400" b="1" spc="900" dirty="0" smtClean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VIP</a:t>
            </a:r>
            <a:r>
              <a:rPr lang="zh-CN" altLang="en-US" sz="5400" b="1" spc="900" dirty="0" smtClean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领导者</a:t>
            </a:r>
            <a:endParaRPr lang="en-US" altLang="zh-CN" sz="5400" b="1" spc="900" dirty="0" smtClean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r">
              <a:spcBef>
                <a:spcPts val="600"/>
              </a:spcBef>
            </a:pPr>
            <a:r>
              <a:rPr lang="zh-CN" altLang="en-US" sz="5400" b="1" spc="900" dirty="0" smtClean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应具备的条件</a:t>
            </a:r>
            <a:endParaRPr lang="en-US" altLang="zh-CN" sz="36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717F3F8-C5DA-484A-9A28-D61D77369D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E965764-3B20-444B-8323-74E52097E08C}"/>
              </a:ext>
            </a:extLst>
          </p:cNvPr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91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717</Words>
  <Application>Microsoft Office PowerPoint</Application>
  <PresentationFormat>On-screen Show (4:3)</PresentationFormat>
  <Paragraphs>72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等线</vt:lpstr>
      <vt:lpstr>Heiti TC Light</vt:lpstr>
      <vt:lpstr>华文细黑</vt:lpstr>
      <vt:lpstr>Yuanti SC</vt:lpstr>
      <vt:lpstr>Yuanti TC</vt:lpstr>
      <vt:lpstr>Yuppy SC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James Koh</cp:lastModifiedBy>
  <cp:revision>9</cp:revision>
  <dcterms:created xsi:type="dcterms:W3CDTF">2020-12-13T03:28:19Z</dcterms:created>
  <dcterms:modified xsi:type="dcterms:W3CDTF">2021-01-01T17:18:32Z</dcterms:modified>
</cp:coreProperties>
</file>