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2"/>
  </p:notesMasterIdLst>
  <p:sldIdLst>
    <p:sldId id="530" r:id="rId2"/>
    <p:sldId id="531" r:id="rId3"/>
    <p:sldId id="532" r:id="rId4"/>
    <p:sldId id="533" r:id="rId5"/>
    <p:sldId id="534" r:id="rId6"/>
    <p:sldId id="535" r:id="rId7"/>
    <p:sldId id="537" r:id="rId8"/>
    <p:sldId id="536" r:id="rId9"/>
    <p:sldId id="538" r:id="rId10"/>
    <p:sldId id="539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中等深淺樣式 2 - 輔色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258" autoAdjust="0"/>
    <p:restoredTop sz="94653"/>
  </p:normalViewPr>
  <p:slideViewPr>
    <p:cSldViewPr snapToGrid="0" snapToObjects="1">
      <p:cViewPr>
        <p:scale>
          <a:sx n="66" d="100"/>
          <a:sy n="66" d="100"/>
        </p:scale>
        <p:origin x="-1752" y="-28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BCF952-0018-0048-ACF6-07B15C8DE648}" type="datetimeFigureOut">
              <a:rPr lang="en-US" smtClean="0"/>
              <a:t>3/17/2021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0CC714-99D5-B448-8B42-224790A1A1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458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zh-CN" altLang="en-US" b="1" dirty="0">
                <a:latin typeface="华文细黑"/>
                <a:ea typeface="华文细黑"/>
                <a:cs typeface="华文细黑"/>
              </a:rPr>
              <a:t>什么事情 会让你快乐？</a:t>
            </a:r>
            <a:endParaRPr lang="en-MY" altLang="zh-CN" b="1" dirty="0">
              <a:latin typeface="华文细黑"/>
              <a:ea typeface="华文细黑"/>
              <a:cs typeface="华文细黑"/>
            </a:endParaRPr>
          </a:p>
          <a:p>
            <a:endParaRPr lang="en-US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生活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：唱歌 跳舞、吃东西、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工作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：老板加薪、做生意赚到钱、幸运中奖、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dirty="0">
                <a:latin typeface="华文细黑"/>
                <a:ea typeface="华文细黑"/>
                <a:cs typeface="华文细黑"/>
              </a:rPr>
              <a:t>       ：被上司赞美、被公司表扬、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个人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：出国旅行、买东西、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        </a:t>
            </a:r>
            <a:r>
              <a:rPr lang="zh-CN" altLang="en-US" b="0" dirty="0">
                <a:latin typeface="华文细黑"/>
                <a:ea typeface="华文细黑"/>
                <a:cs typeface="华文细黑"/>
              </a:rPr>
              <a:t>：</a:t>
            </a:r>
            <a:r>
              <a:rPr lang="zh-CN" altLang="en-MY" b="0" dirty="0">
                <a:latin typeface="华文细黑"/>
                <a:ea typeface="华文细黑"/>
                <a:cs typeface="华文细黑"/>
              </a:rPr>
              <a:t>买新</a:t>
            </a:r>
            <a:r>
              <a:rPr lang="zh-CN" altLang="en-US" b="0" dirty="0">
                <a:latin typeface="华文细黑"/>
                <a:ea typeface="华文细黑"/>
                <a:cs typeface="华文细黑"/>
              </a:rPr>
              <a:t>车、买新房子、</a:t>
            </a:r>
            <a:endParaRPr lang="en-MY" altLang="zh-CN" b="0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家庭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：孩子跑来抱你、老公跟你说“我爱你”、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健康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：家人生病 好起来、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endParaRPr lang="en-US" altLang="zh-CN" dirty="0">
              <a:latin typeface="华文细黑"/>
              <a:ea typeface="华文细黑"/>
              <a:cs typeface="华文细黑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44DF0B01-7AC3-425A-BBF7-8848D46024C6}" type="slidenum">
              <a:rPr lang="en-US" altLang="en-US">
                <a:solidFill>
                  <a:srgbClr val="000000"/>
                </a:solidFill>
              </a:rPr>
              <a:pPr/>
              <a:t>1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66321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zh-CN" altLang="en-US" b="1" dirty="0">
                <a:latin typeface="华文细黑"/>
                <a:ea typeface="华文细黑"/>
                <a:cs typeface="华文细黑"/>
              </a:rPr>
              <a:t>什么事情 会让你快乐？</a:t>
            </a:r>
            <a:endParaRPr lang="en-MY" altLang="zh-CN" b="1" dirty="0">
              <a:latin typeface="华文细黑"/>
              <a:ea typeface="华文细黑"/>
              <a:cs typeface="华文细黑"/>
            </a:endParaRPr>
          </a:p>
          <a:p>
            <a:endParaRPr lang="en-US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生活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：唱歌 跳舞、吃东西、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工作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：老板加薪、做生意赚到钱、幸运中奖、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dirty="0">
                <a:latin typeface="华文细黑"/>
                <a:ea typeface="华文细黑"/>
                <a:cs typeface="华文细黑"/>
              </a:rPr>
              <a:t>       ：被上司赞美、被公司表扬、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个人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：出国旅行、买东西、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        </a:t>
            </a:r>
            <a:r>
              <a:rPr lang="zh-CN" altLang="en-US" b="0" dirty="0">
                <a:latin typeface="华文细黑"/>
                <a:ea typeface="华文细黑"/>
                <a:cs typeface="华文细黑"/>
              </a:rPr>
              <a:t>：</a:t>
            </a:r>
            <a:r>
              <a:rPr lang="zh-CN" altLang="en-MY" b="0" dirty="0">
                <a:latin typeface="华文细黑"/>
                <a:ea typeface="华文细黑"/>
                <a:cs typeface="华文细黑"/>
              </a:rPr>
              <a:t>买新</a:t>
            </a:r>
            <a:r>
              <a:rPr lang="zh-CN" altLang="en-US" b="0" dirty="0">
                <a:latin typeface="华文细黑"/>
                <a:ea typeface="华文细黑"/>
                <a:cs typeface="华文细黑"/>
              </a:rPr>
              <a:t>车、买新房子、</a:t>
            </a:r>
            <a:endParaRPr lang="en-MY" altLang="zh-CN" b="0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家庭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：孩子跑来抱你、老公跟你说“我爱你”、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健康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：家人生病 好起来、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endParaRPr lang="en-US" altLang="zh-CN" dirty="0">
              <a:latin typeface="华文细黑"/>
              <a:ea typeface="华文细黑"/>
              <a:cs typeface="华文细黑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44DF0B01-7AC3-425A-BBF7-8848D46024C6}" type="slidenum">
              <a:rPr lang="en-US" altLang="en-US">
                <a:solidFill>
                  <a:srgbClr val="000000"/>
                </a:solidFill>
              </a:rPr>
              <a:pPr/>
              <a:t>2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66321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zh-CN" altLang="en-US" b="1" dirty="0">
                <a:latin typeface="华文细黑"/>
                <a:ea typeface="华文细黑"/>
                <a:cs typeface="华文细黑"/>
              </a:rPr>
              <a:t>什么事情 会让你快乐？</a:t>
            </a:r>
            <a:endParaRPr lang="en-MY" altLang="zh-CN" b="1" dirty="0">
              <a:latin typeface="华文细黑"/>
              <a:ea typeface="华文细黑"/>
              <a:cs typeface="华文细黑"/>
            </a:endParaRPr>
          </a:p>
          <a:p>
            <a:endParaRPr lang="en-US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生活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：唱歌 跳舞、吃东西、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工作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：老板加薪、做生意赚到钱、幸运中奖、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dirty="0">
                <a:latin typeface="华文细黑"/>
                <a:ea typeface="华文细黑"/>
                <a:cs typeface="华文细黑"/>
              </a:rPr>
              <a:t>       ：被上司赞美、被公司表扬、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个人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：出国旅行、买东西、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        </a:t>
            </a:r>
            <a:r>
              <a:rPr lang="zh-CN" altLang="en-US" b="0" dirty="0">
                <a:latin typeface="华文细黑"/>
                <a:ea typeface="华文细黑"/>
                <a:cs typeface="华文细黑"/>
              </a:rPr>
              <a:t>：</a:t>
            </a:r>
            <a:r>
              <a:rPr lang="zh-CN" altLang="en-MY" b="0" dirty="0">
                <a:latin typeface="华文细黑"/>
                <a:ea typeface="华文细黑"/>
                <a:cs typeface="华文细黑"/>
              </a:rPr>
              <a:t>买新</a:t>
            </a:r>
            <a:r>
              <a:rPr lang="zh-CN" altLang="en-US" b="0" dirty="0">
                <a:latin typeface="华文细黑"/>
                <a:ea typeface="华文细黑"/>
                <a:cs typeface="华文细黑"/>
              </a:rPr>
              <a:t>车、买新房子、</a:t>
            </a:r>
            <a:endParaRPr lang="en-MY" altLang="zh-CN" b="0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家庭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：孩子跑来抱你、老公跟你说“我爱你”、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健康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：家人生病 好起来、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endParaRPr lang="en-US" altLang="zh-CN" dirty="0">
              <a:latin typeface="华文细黑"/>
              <a:ea typeface="华文细黑"/>
              <a:cs typeface="华文细黑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44DF0B01-7AC3-425A-BBF7-8848D46024C6}" type="slidenum">
              <a:rPr lang="en-US" altLang="en-US">
                <a:solidFill>
                  <a:srgbClr val="000000"/>
                </a:solidFill>
              </a:rPr>
              <a:pPr/>
              <a:t>4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66321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zh-CN" altLang="en-US" b="1" dirty="0">
                <a:latin typeface="华文细黑"/>
                <a:ea typeface="华文细黑"/>
                <a:cs typeface="华文细黑"/>
              </a:rPr>
              <a:t>什么事情 会让你快乐？</a:t>
            </a:r>
            <a:endParaRPr lang="en-MY" altLang="zh-CN" b="1" dirty="0">
              <a:latin typeface="华文细黑"/>
              <a:ea typeface="华文细黑"/>
              <a:cs typeface="华文细黑"/>
            </a:endParaRPr>
          </a:p>
          <a:p>
            <a:endParaRPr lang="en-US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生活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：唱歌 跳舞、吃东西、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工作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：老板加薪、做生意赚到钱、幸运中奖、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dirty="0">
                <a:latin typeface="华文细黑"/>
                <a:ea typeface="华文细黑"/>
                <a:cs typeface="华文细黑"/>
              </a:rPr>
              <a:t>       ：被上司赞美、被公司表扬、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个人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：出国旅行、买东西、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        </a:t>
            </a:r>
            <a:r>
              <a:rPr lang="zh-CN" altLang="en-US" b="0" dirty="0">
                <a:latin typeface="华文细黑"/>
                <a:ea typeface="华文细黑"/>
                <a:cs typeface="华文细黑"/>
              </a:rPr>
              <a:t>：</a:t>
            </a:r>
            <a:r>
              <a:rPr lang="zh-CN" altLang="en-MY" b="0" dirty="0">
                <a:latin typeface="华文细黑"/>
                <a:ea typeface="华文细黑"/>
                <a:cs typeface="华文细黑"/>
              </a:rPr>
              <a:t>买新</a:t>
            </a:r>
            <a:r>
              <a:rPr lang="zh-CN" altLang="en-US" b="0" dirty="0">
                <a:latin typeface="华文细黑"/>
                <a:ea typeface="华文细黑"/>
                <a:cs typeface="华文细黑"/>
              </a:rPr>
              <a:t>车、买新房子、</a:t>
            </a:r>
            <a:endParaRPr lang="en-MY" altLang="zh-CN" b="0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家庭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：孩子跑来抱你、老公跟你说“我爱你”、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健康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：家人生病 好起来、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endParaRPr lang="en-US" altLang="zh-CN" dirty="0">
              <a:latin typeface="华文细黑"/>
              <a:ea typeface="华文细黑"/>
              <a:cs typeface="华文细黑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44DF0B01-7AC3-425A-BBF7-8848D46024C6}" type="slidenum">
              <a:rPr lang="en-US" altLang="en-US">
                <a:solidFill>
                  <a:srgbClr val="000000"/>
                </a:solidFill>
              </a:rPr>
              <a:pPr/>
              <a:t>5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66321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zh-CN" altLang="en-US" b="1" dirty="0">
                <a:latin typeface="华文细黑"/>
                <a:ea typeface="华文细黑"/>
                <a:cs typeface="华文细黑"/>
              </a:rPr>
              <a:t>什么事情 会让你快乐？</a:t>
            </a:r>
            <a:endParaRPr lang="en-MY" altLang="zh-CN" b="1" dirty="0">
              <a:latin typeface="华文细黑"/>
              <a:ea typeface="华文细黑"/>
              <a:cs typeface="华文细黑"/>
            </a:endParaRPr>
          </a:p>
          <a:p>
            <a:endParaRPr lang="en-US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生活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：唱歌 跳舞、吃东西、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工作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：老板加薪、做生意赚到钱、幸运中奖、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dirty="0">
                <a:latin typeface="华文细黑"/>
                <a:ea typeface="华文细黑"/>
                <a:cs typeface="华文细黑"/>
              </a:rPr>
              <a:t>       ：被上司赞美、被公司表扬、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个人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：出国旅行、买东西、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        </a:t>
            </a:r>
            <a:r>
              <a:rPr lang="zh-CN" altLang="en-US" b="0" dirty="0">
                <a:latin typeface="华文细黑"/>
                <a:ea typeface="华文细黑"/>
                <a:cs typeface="华文细黑"/>
              </a:rPr>
              <a:t>：</a:t>
            </a:r>
            <a:r>
              <a:rPr lang="zh-CN" altLang="en-MY" b="0" dirty="0">
                <a:latin typeface="华文细黑"/>
                <a:ea typeface="华文细黑"/>
                <a:cs typeface="华文细黑"/>
              </a:rPr>
              <a:t>买新</a:t>
            </a:r>
            <a:r>
              <a:rPr lang="zh-CN" altLang="en-US" b="0" dirty="0">
                <a:latin typeface="华文细黑"/>
                <a:ea typeface="华文细黑"/>
                <a:cs typeface="华文细黑"/>
              </a:rPr>
              <a:t>车、买新房子、</a:t>
            </a:r>
            <a:endParaRPr lang="en-MY" altLang="zh-CN" b="0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家庭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：孩子跑来抱你、老公跟你说“我爱你”、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健康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：家人生病 好起来、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endParaRPr lang="en-US" altLang="zh-CN" dirty="0">
              <a:latin typeface="华文细黑"/>
              <a:ea typeface="华文细黑"/>
              <a:cs typeface="华文细黑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44DF0B01-7AC3-425A-BBF7-8848D46024C6}" type="slidenum">
              <a:rPr lang="en-US" altLang="en-US">
                <a:solidFill>
                  <a:srgbClr val="000000"/>
                </a:solidFill>
              </a:rPr>
              <a:pPr/>
              <a:t>6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66321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zh-CN" altLang="en-US" b="1" dirty="0">
                <a:latin typeface="华文细黑"/>
                <a:ea typeface="华文细黑"/>
                <a:cs typeface="华文细黑"/>
              </a:rPr>
              <a:t>什么事情 会让你快乐？</a:t>
            </a:r>
            <a:endParaRPr lang="en-MY" altLang="zh-CN" b="1" dirty="0">
              <a:latin typeface="华文细黑"/>
              <a:ea typeface="华文细黑"/>
              <a:cs typeface="华文细黑"/>
            </a:endParaRPr>
          </a:p>
          <a:p>
            <a:endParaRPr lang="en-US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生活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：唱歌 跳舞、吃东西、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工作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：老板加薪、做生意赚到钱、幸运中奖、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dirty="0">
                <a:latin typeface="华文细黑"/>
                <a:ea typeface="华文细黑"/>
                <a:cs typeface="华文细黑"/>
              </a:rPr>
              <a:t>       ：被上司赞美、被公司表扬、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个人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：出国旅行、买东西、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        </a:t>
            </a:r>
            <a:r>
              <a:rPr lang="zh-CN" altLang="en-US" b="0" dirty="0">
                <a:latin typeface="华文细黑"/>
                <a:ea typeface="华文细黑"/>
                <a:cs typeface="华文细黑"/>
              </a:rPr>
              <a:t>：</a:t>
            </a:r>
            <a:r>
              <a:rPr lang="zh-CN" altLang="en-MY" b="0" dirty="0">
                <a:latin typeface="华文细黑"/>
                <a:ea typeface="华文细黑"/>
                <a:cs typeface="华文细黑"/>
              </a:rPr>
              <a:t>买新</a:t>
            </a:r>
            <a:r>
              <a:rPr lang="zh-CN" altLang="en-US" b="0" dirty="0">
                <a:latin typeface="华文细黑"/>
                <a:ea typeface="华文细黑"/>
                <a:cs typeface="华文细黑"/>
              </a:rPr>
              <a:t>车、买新房子、</a:t>
            </a:r>
            <a:endParaRPr lang="en-MY" altLang="zh-CN" b="0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家庭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：孩子跑来抱你、老公跟你说“我爱你”、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健康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：家人生病 好起来、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endParaRPr lang="en-US" altLang="zh-CN" dirty="0">
              <a:latin typeface="华文细黑"/>
              <a:ea typeface="华文细黑"/>
              <a:cs typeface="华文细黑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44DF0B01-7AC3-425A-BBF7-8848D46024C6}" type="slidenum">
              <a:rPr lang="en-US" altLang="en-US">
                <a:solidFill>
                  <a:srgbClr val="000000"/>
                </a:solidFill>
              </a:rPr>
              <a:pPr/>
              <a:t>7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66321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zh-CN" altLang="en-US" b="1" dirty="0">
                <a:latin typeface="华文细黑"/>
                <a:ea typeface="华文细黑"/>
                <a:cs typeface="华文细黑"/>
              </a:rPr>
              <a:t>什么事情 会让你快乐？</a:t>
            </a:r>
            <a:endParaRPr lang="en-MY" altLang="zh-CN" b="1" dirty="0">
              <a:latin typeface="华文细黑"/>
              <a:ea typeface="华文细黑"/>
              <a:cs typeface="华文细黑"/>
            </a:endParaRPr>
          </a:p>
          <a:p>
            <a:endParaRPr lang="en-US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生活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：唱歌 跳舞、吃东西、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工作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：老板加薪、做生意赚到钱、幸运中奖、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dirty="0">
                <a:latin typeface="华文细黑"/>
                <a:ea typeface="华文细黑"/>
                <a:cs typeface="华文细黑"/>
              </a:rPr>
              <a:t>       ：被上司赞美、被公司表扬、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个人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：出国旅行、买东西、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        </a:t>
            </a:r>
            <a:r>
              <a:rPr lang="zh-CN" altLang="en-US" b="0" dirty="0">
                <a:latin typeface="华文细黑"/>
                <a:ea typeface="华文细黑"/>
                <a:cs typeface="华文细黑"/>
              </a:rPr>
              <a:t>：</a:t>
            </a:r>
            <a:r>
              <a:rPr lang="zh-CN" altLang="en-MY" b="0" dirty="0">
                <a:latin typeface="华文细黑"/>
                <a:ea typeface="华文细黑"/>
                <a:cs typeface="华文细黑"/>
              </a:rPr>
              <a:t>买新</a:t>
            </a:r>
            <a:r>
              <a:rPr lang="zh-CN" altLang="en-US" b="0" dirty="0">
                <a:latin typeface="华文细黑"/>
                <a:ea typeface="华文细黑"/>
                <a:cs typeface="华文细黑"/>
              </a:rPr>
              <a:t>车、买新房子、</a:t>
            </a:r>
            <a:endParaRPr lang="en-MY" altLang="zh-CN" b="0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家庭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：孩子跑来抱你、老公跟你说“我爱你”、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健康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：家人生病 好起来、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endParaRPr lang="en-US" altLang="zh-CN" dirty="0">
              <a:latin typeface="华文细黑"/>
              <a:ea typeface="华文细黑"/>
              <a:cs typeface="华文细黑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44DF0B01-7AC3-425A-BBF7-8848D46024C6}" type="slidenum">
              <a:rPr lang="en-US" altLang="en-US">
                <a:solidFill>
                  <a:srgbClr val="000000"/>
                </a:solidFill>
              </a:rPr>
              <a:pPr/>
              <a:t>8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66321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zh-CN" altLang="en-US" b="1" dirty="0">
                <a:latin typeface="华文细黑"/>
                <a:ea typeface="华文细黑"/>
                <a:cs typeface="华文细黑"/>
              </a:rPr>
              <a:t>什么事情 会让你快乐？</a:t>
            </a:r>
            <a:endParaRPr lang="en-MY" altLang="zh-CN" b="1" dirty="0">
              <a:latin typeface="华文细黑"/>
              <a:ea typeface="华文细黑"/>
              <a:cs typeface="华文细黑"/>
            </a:endParaRPr>
          </a:p>
          <a:p>
            <a:endParaRPr lang="en-US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生活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：唱歌 跳舞、吃东西、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工作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：老板加薪、做生意赚到钱、幸运中奖、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dirty="0">
                <a:latin typeface="华文细黑"/>
                <a:ea typeface="华文细黑"/>
                <a:cs typeface="华文细黑"/>
              </a:rPr>
              <a:t>       ：被上司赞美、被公司表扬、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个人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：出国旅行、买东西、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        </a:t>
            </a:r>
            <a:r>
              <a:rPr lang="zh-CN" altLang="en-US" b="0" dirty="0">
                <a:latin typeface="华文细黑"/>
                <a:ea typeface="华文细黑"/>
                <a:cs typeface="华文细黑"/>
              </a:rPr>
              <a:t>：</a:t>
            </a:r>
            <a:r>
              <a:rPr lang="zh-CN" altLang="en-MY" b="0" dirty="0">
                <a:latin typeface="华文细黑"/>
                <a:ea typeface="华文细黑"/>
                <a:cs typeface="华文细黑"/>
              </a:rPr>
              <a:t>买新</a:t>
            </a:r>
            <a:r>
              <a:rPr lang="zh-CN" altLang="en-US" b="0" dirty="0">
                <a:latin typeface="华文细黑"/>
                <a:ea typeface="华文细黑"/>
                <a:cs typeface="华文细黑"/>
              </a:rPr>
              <a:t>车、买新房子、</a:t>
            </a:r>
            <a:endParaRPr lang="en-MY" altLang="zh-CN" b="0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家庭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：孩子跑来抱你、老公跟你说“我爱你”、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健康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：家人生病 好起来、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endParaRPr lang="en-US" altLang="zh-CN" dirty="0">
              <a:latin typeface="华文细黑"/>
              <a:ea typeface="华文细黑"/>
              <a:cs typeface="华文细黑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44DF0B01-7AC3-425A-BBF7-8848D46024C6}" type="slidenum">
              <a:rPr lang="en-US" altLang="en-US">
                <a:solidFill>
                  <a:srgbClr val="000000"/>
                </a:solidFill>
              </a:rPr>
              <a:pPr/>
              <a:t>9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66321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zh-CN" altLang="en-US" b="1" dirty="0">
                <a:latin typeface="华文细黑"/>
                <a:ea typeface="华文细黑"/>
                <a:cs typeface="华文细黑"/>
              </a:rPr>
              <a:t>什么事情 会让你快乐？</a:t>
            </a:r>
            <a:endParaRPr lang="en-MY" altLang="zh-CN" b="1" dirty="0">
              <a:latin typeface="华文细黑"/>
              <a:ea typeface="华文细黑"/>
              <a:cs typeface="华文细黑"/>
            </a:endParaRPr>
          </a:p>
          <a:p>
            <a:endParaRPr lang="en-US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生活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：唱歌 跳舞、吃东西、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工作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：老板加薪、做生意赚到钱、幸运中奖、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dirty="0">
                <a:latin typeface="华文细黑"/>
                <a:ea typeface="华文细黑"/>
                <a:cs typeface="华文细黑"/>
              </a:rPr>
              <a:t>       ：被上司赞美、被公司表扬、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个人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：出国旅行、买东西、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        </a:t>
            </a:r>
            <a:r>
              <a:rPr lang="zh-CN" altLang="en-US" b="0" dirty="0">
                <a:latin typeface="华文细黑"/>
                <a:ea typeface="华文细黑"/>
                <a:cs typeface="华文细黑"/>
              </a:rPr>
              <a:t>：</a:t>
            </a:r>
            <a:r>
              <a:rPr lang="zh-CN" altLang="en-MY" b="0" dirty="0">
                <a:latin typeface="华文细黑"/>
                <a:ea typeface="华文细黑"/>
                <a:cs typeface="华文细黑"/>
              </a:rPr>
              <a:t>买新</a:t>
            </a:r>
            <a:r>
              <a:rPr lang="zh-CN" altLang="en-US" b="0" dirty="0">
                <a:latin typeface="华文细黑"/>
                <a:ea typeface="华文细黑"/>
                <a:cs typeface="华文细黑"/>
              </a:rPr>
              <a:t>车、买新房子、</a:t>
            </a:r>
            <a:endParaRPr lang="en-MY" altLang="zh-CN" b="0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家庭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：孩子跑来抱你、老公跟你说“我爱你”、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健康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：家人生病 好起来、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endParaRPr lang="en-US" altLang="zh-CN" dirty="0">
              <a:latin typeface="华文细黑"/>
              <a:ea typeface="华文细黑"/>
              <a:cs typeface="华文细黑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44DF0B01-7AC3-425A-BBF7-8848D46024C6}" type="slidenum">
              <a:rPr lang="en-US" altLang="en-US">
                <a:solidFill>
                  <a:srgbClr val="000000"/>
                </a:solidFill>
              </a:rPr>
              <a:pPr/>
              <a:t>10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66321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A07D489-6881-5A42-A3F8-A73F484D863D}" type="datetimeFigureOut">
              <a:rPr lang="en-US" smtClean="0"/>
              <a:t>3/17/2021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31520D8-11B2-B743-8450-C35CDF87A5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8573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A07D489-6881-5A42-A3F8-A73F484D863D}" type="datetimeFigureOut">
              <a:rPr lang="en-US" smtClean="0"/>
              <a:t>3/17/2021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31520D8-11B2-B743-8450-C35CDF87A5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7671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A07D489-6881-5A42-A3F8-A73F484D863D}" type="datetimeFigureOut">
              <a:rPr lang="en-US" smtClean="0"/>
              <a:t>3/17/2021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31520D8-11B2-B743-8450-C35CDF87A5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3646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A07D489-6881-5A42-A3F8-A73F484D863D}" type="datetimeFigureOut">
              <a:rPr lang="en-US" smtClean="0"/>
              <a:t>3/17/2021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31520D8-11B2-B743-8450-C35CDF87A5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1948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A07D489-6881-5A42-A3F8-A73F484D863D}" type="datetimeFigureOut">
              <a:rPr lang="en-US" smtClean="0"/>
              <a:t>3/17/2021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31520D8-11B2-B743-8450-C35CDF87A5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4665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A07D489-6881-5A42-A3F8-A73F484D863D}" type="datetimeFigureOut">
              <a:rPr lang="en-US" smtClean="0"/>
              <a:t>3/17/2021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31520D8-11B2-B743-8450-C35CDF87A5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253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A07D489-6881-5A42-A3F8-A73F484D863D}" type="datetimeFigureOut">
              <a:rPr lang="en-US" smtClean="0"/>
              <a:t>3/17/2021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31520D8-11B2-B743-8450-C35CDF87A5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0544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A07D489-6881-5A42-A3F8-A73F484D863D}" type="datetimeFigureOut">
              <a:rPr lang="en-US" smtClean="0"/>
              <a:t>3/17/2021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31520D8-11B2-B743-8450-C35CDF87A5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9243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A07D489-6881-5A42-A3F8-A73F484D863D}" type="datetimeFigureOut">
              <a:rPr lang="en-US" smtClean="0"/>
              <a:t>3/17/2021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31520D8-11B2-B743-8450-C35CDF87A5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157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A07D489-6881-5A42-A3F8-A73F484D863D}" type="datetimeFigureOut">
              <a:rPr lang="en-US" smtClean="0"/>
              <a:t>3/17/2021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31520D8-11B2-B743-8450-C35CDF87A5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9656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A07D489-6881-5A42-A3F8-A73F484D863D}" type="datetimeFigureOut">
              <a:rPr lang="en-US" smtClean="0"/>
              <a:t>3/17/2021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31520D8-11B2-B743-8450-C35CDF87A5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6346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microsoft.com/office/2007/relationships/hdphoto" Target="../media/hdphoto1.wdp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8E09DEF4-5DA0-D74B-ADC4-7A9B1A9372E6}"/>
              </a:ext>
            </a:extLst>
          </p:cNvPr>
          <p:cNvGrpSpPr/>
          <p:nvPr userDrawn="1"/>
        </p:nvGrpSpPr>
        <p:grpSpPr>
          <a:xfrm>
            <a:off x="-13856" y="-19776"/>
            <a:ext cx="9167000" cy="6878184"/>
            <a:chOff x="-13856" y="-19776"/>
            <a:chExt cx="9167000" cy="6878184"/>
          </a:xfrm>
        </p:grpSpPr>
        <p:pic>
          <p:nvPicPr>
            <p:cNvPr id="7" name="Picture 6" descr="A picture containing outdoor, light, white, large&#10;&#10;Description automatically generated">
              <a:extLst>
                <a:ext uri="{FF2B5EF4-FFF2-40B4-BE49-F238E27FC236}">
                  <a16:creationId xmlns:a16="http://schemas.microsoft.com/office/drawing/2014/main" xmlns="" id="{97F60ABD-2AFA-6D48-B11B-A6AD63B6F62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3856" y="-19776"/>
              <a:ext cx="9166999" cy="6345467"/>
            </a:xfrm>
            <a:prstGeom prst="rect">
              <a:avLst/>
            </a:prstGeom>
          </p:spPr>
        </p:pic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xmlns="" id="{2C80164D-060B-FD44-B30D-D88CF4D6FC46}"/>
                </a:ext>
              </a:extLst>
            </p:cNvPr>
            <p:cNvGrpSpPr/>
            <p:nvPr userDrawn="1"/>
          </p:nvGrpSpPr>
          <p:grpSpPr>
            <a:xfrm>
              <a:off x="-13855" y="5989473"/>
              <a:ext cx="9166999" cy="868935"/>
              <a:chOff x="-13855" y="6002920"/>
              <a:chExt cx="9166999" cy="868935"/>
            </a:xfrm>
          </p:grpSpPr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xmlns="" id="{94DE9751-C23E-EE4E-ADD3-3AEEC61BE6D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13855" y="6002920"/>
                <a:ext cx="9166999" cy="868935"/>
              </a:xfrm>
              <a:prstGeom prst="rect">
                <a:avLst/>
              </a:prstGeom>
            </p:spPr>
          </p:pic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xmlns="" id="{1CF28FDD-AEC5-D64F-9DF5-86AFE039EF6B}"/>
                  </a:ext>
                </a:extLst>
              </p:cNvPr>
              <p:cNvSpPr txBox="1"/>
              <p:nvPr/>
            </p:nvSpPr>
            <p:spPr>
              <a:xfrm>
                <a:off x="6416040" y="6459303"/>
                <a:ext cx="2437660" cy="292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zh-CN" altLang="en-US" sz="1300" spc="300" dirty="0">
                    <a:solidFill>
                      <a:srgbClr val="2D2D2D"/>
                    </a:solidFill>
                    <a:latin typeface="Yuanti TC" panose="02010600040101010101" pitchFamily="2" charset="-120"/>
                    <a:ea typeface="Yuanti TC" panose="02010600040101010101" pitchFamily="2" charset="-120"/>
                    <a:cs typeface="Heiti TC Light"/>
                  </a:rPr>
                  <a:t>您最佳的網絡創業平台</a:t>
                </a:r>
                <a:endParaRPr lang="en-US" sz="1300" spc="300" dirty="0">
                  <a:solidFill>
                    <a:srgbClr val="2D2D2D"/>
                  </a:solidFill>
                  <a:latin typeface="Yuanti TC" panose="02010600040101010101" pitchFamily="2" charset="-120"/>
                  <a:ea typeface="Yuanti TC" panose="02010600040101010101" pitchFamily="2" charset="-120"/>
                  <a:cs typeface="Heiti TC Light"/>
                </a:endParaRPr>
              </a:p>
            </p:txBody>
          </p:sp>
        </p:grpSp>
        <p:pic>
          <p:nvPicPr>
            <p:cNvPr id="11" name="Picture 10" descr="Logo white font.png">
              <a:extLst>
                <a:ext uri="{FF2B5EF4-FFF2-40B4-BE49-F238E27FC236}">
                  <a16:creationId xmlns:a16="http://schemas.microsoft.com/office/drawing/2014/main" xmlns="" id="{E34D7698-BC21-BA47-8917-C1043DE0AE3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15" cstate="print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sharpenSoften amount="50000"/>
                      </a14:imgEffect>
                      <a14:imgEffect>
                        <a14:brightnessContrast bright="20000" contrast="20000"/>
                      </a14:imgEffect>
                    </a14:imgLayer>
                  </a14:imgProps>
                </a:ext>
              </a:extLst>
            </a:blip>
            <a:srcRect l="-10799" r="-10799" b="17228"/>
            <a:stretch/>
          </p:blipFill>
          <p:spPr>
            <a:xfrm>
              <a:off x="7902535" y="325113"/>
              <a:ext cx="860632" cy="721281"/>
            </a:xfrm>
            <a:prstGeom prst="rect">
              <a:avLst/>
            </a:prstGeom>
            <a:effectLst/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xmlns="" id="{701B641F-DCC3-BB40-A26F-C1135147FBA8}"/>
                </a:ext>
              </a:extLst>
            </p:cNvPr>
            <p:cNvSpPr/>
            <p:nvPr userDrawn="1"/>
          </p:nvSpPr>
          <p:spPr>
            <a:xfrm>
              <a:off x="7795691" y="325113"/>
              <a:ext cx="45719" cy="721281"/>
            </a:xfrm>
            <a:prstGeom prst="rect">
              <a:avLst/>
            </a:prstGeom>
            <a:solidFill>
              <a:srgbClr val="FFDC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rgbClr val="FFFF00"/>
                </a:solidFill>
                <a:latin typeface="Yuanti SC" panose="02010600040101010101" pitchFamily="2" charset="-122"/>
              </a:defRPr>
            </a:lvl1pPr>
          </a:lstStyle>
          <a:p>
            <a:fld id="{1A07D489-6881-5A42-A3F8-A73F484D863D}" type="datetimeFigureOut">
              <a:rPr lang="en-US" smtClean="0"/>
              <a:pPr/>
              <a:t>3/17/2021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rgbClr val="FFFF00"/>
                </a:solidFill>
                <a:latin typeface="Yuanti SC" panose="02010600040101010101" pitchFamily="2" charset="-122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rgbClr val="FFFF00"/>
                </a:solidFill>
                <a:latin typeface="Yuanti SC" panose="02010600040101010101" pitchFamily="2" charset="-122"/>
              </a:defRPr>
            </a:lvl1pPr>
          </a:lstStyle>
          <a:p>
            <a:fld id="{531520D8-11B2-B743-8450-C35CDF87A50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547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baseline="0">
          <a:solidFill>
            <a:srgbClr val="FFFF00"/>
          </a:solidFill>
          <a:latin typeface="Yuanti SC" panose="02010600040101010101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 baseline="0">
          <a:solidFill>
            <a:srgbClr val="FFFF00"/>
          </a:solidFill>
          <a:latin typeface="Yuanti SC" panose="02010600040101010101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rgbClr val="FFFF00"/>
          </a:solidFill>
          <a:latin typeface="Yuanti SC" panose="02010600040101010101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rgbClr val="FFFF00"/>
          </a:solidFill>
          <a:latin typeface="Yuanti SC" panose="02010600040101010101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rgbClr val="FFFF00"/>
          </a:solidFill>
          <a:latin typeface="Yuanti SC" panose="02010600040101010101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rgbClr val="FFFF00"/>
          </a:solidFill>
          <a:latin typeface="Yuanti SC" panose="02010600040101010101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1132318" y="2140803"/>
            <a:ext cx="716279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b="1" dirty="0">
                <a:solidFill>
                  <a:srgbClr val="FFC000"/>
                </a:solidFill>
              </a:rPr>
              <a:t>目标致胜</a:t>
            </a:r>
          </a:p>
          <a:p>
            <a:pPr algn="ctr"/>
            <a:r>
              <a:rPr lang="zh-CN" altLang="en-US" sz="6000" b="1" dirty="0">
                <a:solidFill>
                  <a:srgbClr val="FFC000"/>
                </a:solidFill>
              </a:rPr>
              <a:t>人事时地物</a:t>
            </a:r>
            <a:endParaRPr lang="zh-TW" altLang="en-US" sz="6000" b="1" dirty="0">
              <a:solidFill>
                <a:srgbClr val="FFC000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2427720" y="406637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/>
            </a:r>
            <a:br>
              <a:rPr lang="zh-CN" altLang="en-US" dirty="0">
                <a:solidFill>
                  <a:schemeClr val="bg1"/>
                </a:solidFill>
              </a:rPr>
            </a:br>
            <a:endParaRPr lang="zh-TW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8494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1132317" y="2602467"/>
            <a:ext cx="71627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b="1" dirty="0">
                <a:solidFill>
                  <a:srgbClr val="FFC000"/>
                </a:solidFill>
              </a:rPr>
              <a:t>目标设定与动作</a:t>
            </a:r>
            <a:endParaRPr lang="zh-TW" altLang="en-US" sz="6000" b="1" dirty="0">
              <a:solidFill>
                <a:srgbClr val="FFC000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2427720" y="406637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/>
            </a:r>
            <a:br>
              <a:rPr lang="zh-CN" altLang="en-US" dirty="0">
                <a:solidFill>
                  <a:schemeClr val="bg1"/>
                </a:solidFill>
              </a:rPr>
            </a:br>
            <a:endParaRPr lang="zh-TW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2992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dirty="0"/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22417282"/>
              </p:ext>
            </p:extLst>
          </p:nvPr>
        </p:nvGraphicFramePr>
        <p:xfrm>
          <a:off x="330200" y="1282699"/>
          <a:ext cx="8623300" cy="3377565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397000"/>
                <a:gridCol w="1638300"/>
                <a:gridCol w="1460500"/>
                <a:gridCol w="2095500"/>
                <a:gridCol w="2032000"/>
              </a:tblGrid>
              <a:tr h="533401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b="1" dirty="0" smtClean="0">
                          <a:solidFill>
                            <a:srgbClr val="C00000"/>
                          </a:solidFill>
                        </a:rPr>
                        <a:t>成功计划</a:t>
                      </a:r>
                    </a:p>
                    <a:p>
                      <a:pPr algn="ctr"/>
                      <a:endParaRPr lang="zh-TW" altLang="en-US" sz="20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b="1" dirty="0" smtClean="0">
                          <a:solidFill>
                            <a:srgbClr val="C00000"/>
                          </a:solidFill>
                        </a:rPr>
                        <a:t>收入目标</a:t>
                      </a:r>
                      <a:endParaRPr lang="zh-TW" altLang="en-US" sz="20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b="1" dirty="0" smtClean="0">
                          <a:solidFill>
                            <a:srgbClr val="C00000"/>
                          </a:solidFill>
                        </a:rPr>
                        <a:t>目的</a:t>
                      </a:r>
                      <a:endParaRPr lang="zh-TW" altLang="en-US" sz="20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b="1" dirty="0" smtClean="0">
                          <a:solidFill>
                            <a:srgbClr val="C00000"/>
                          </a:solidFill>
                        </a:rPr>
                        <a:t>工作目标</a:t>
                      </a:r>
                      <a:endParaRPr lang="zh-TW" altLang="en-US" sz="20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 smtClean="0">
                          <a:solidFill>
                            <a:srgbClr val="C00000"/>
                          </a:solidFill>
                        </a:rPr>
                        <a:t>达成时间</a:t>
                      </a:r>
                      <a:r>
                        <a:rPr lang="en-US" altLang="zh-CN" sz="2000" b="1" dirty="0" smtClean="0">
                          <a:solidFill>
                            <a:srgbClr val="C00000"/>
                          </a:solidFill>
                        </a:rPr>
                        <a:t>&amp;</a:t>
                      </a:r>
                      <a:r>
                        <a:rPr lang="zh-CN" altLang="en-US" sz="2000" b="1" dirty="0" smtClean="0">
                          <a:solidFill>
                            <a:srgbClr val="C00000"/>
                          </a:solidFill>
                        </a:rPr>
                        <a:t>动作</a:t>
                      </a:r>
                      <a:endParaRPr lang="zh-TW" altLang="en-US" sz="20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892175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500" b="1" dirty="0" smtClean="0">
                          <a:solidFill>
                            <a:schemeClr val="tx1"/>
                          </a:solidFill>
                        </a:rPr>
                        <a:t>I</a:t>
                      </a:r>
                      <a:endParaRPr lang="zh-TW" altLang="en-US" sz="35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b="1" dirty="0" smtClean="0"/>
                        <a:t>USD</a:t>
                      </a:r>
                      <a:r>
                        <a:rPr lang="zh-TW" altLang="en-US" b="1" dirty="0" smtClean="0"/>
                        <a:t> </a:t>
                      </a:r>
                      <a:r>
                        <a:rPr lang="en-US" altLang="zh-TW" b="1" dirty="0" smtClean="0"/>
                        <a:t>1000</a:t>
                      </a:r>
                      <a:endParaRPr lang="zh-TW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dirty="0" smtClean="0"/>
                        <a:t>被动收入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500" b="1" dirty="0" smtClean="0"/>
                        <a:t>兼差 </a:t>
                      </a:r>
                      <a:r>
                        <a:rPr lang="en-US" altLang="zh-CN" sz="1500" b="1" dirty="0" smtClean="0"/>
                        <a:t>(</a:t>
                      </a:r>
                      <a:r>
                        <a:rPr lang="zh-CN" altLang="en-US" sz="1500" b="1" dirty="0" smtClean="0"/>
                        <a:t>每天 </a:t>
                      </a:r>
                      <a:r>
                        <a:rPr lang="en-US" altLang="zh-CN" sz="1500" b="1" dirty="0" smtClean="0"/>
                        <a:t>2-3 </a:t>
                      </a:r>
                      <a:r>
                        <a:rPr lang="zh-CN" altLang="en-US" sz="1500" b="1" dirty="0" smtClean="0"/>
                        <a:t>小时</a:t>
                      </a:r>
                      <a:r>
                        <a:rPr lang="en-US" altLang="zh-CN" sz="1500" dirty="0" smtClean="0"/>
                        <a:t>)</a:t>
                      </a:r>
                      <a:endParaRPr lang="zh-TW" alt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 smtClean="0"/>
                        <a:t>&lt;</a:t>
                      </a:r>
                      <a:r>
                        <a:rPr lang="zh-TW" altLang="en-US" sz="1500" b="1" dirty="0" smtClean="0"/>
                        <a:t> </a:t>
                      </a:r>
                      <a:r>
                        <a:rPr lang="en-US" altLang="zh-CN" sz="1500" b="1" dirty="0" smtClean="0"/>
                        <a:t>1</a:t>
                      </a:r>
                      <a:r>
                        <a:rPr lang="zh-CN" altLang="en-US" sz="1500" b="1" dirty="0" smtClean="0"/>
                        <a:t>年</a:t>
                      </a:r>
                    </a:p>
                    <a:p>
                      <a:pPr algn="ctr"/>
                      <a:r>
                        <a:rPr lang="zh-CN" altLang="en-US" sz="1200" dirty="0" smtClean="0"/>
                        <a:t>开口 </a:t>
                      </a:r>
                      <a:r>
                        <a:rPr lang="en-US" altLang="zh-CN" sz="1200" dirty="0" smtClean="0"/>
                        <a:t>:</a:t>
                      </a:r>
                      <a:r>
                        <a:rPr lang="zh-CN" altLang="en-US" sz="1200" dirty="0" smtClean="0"/>
                        <a:t>吃产品、分享心得</a:t>
                      </a:r>
                      <a:endParaRPr lang="zh-TW" altLang="en-US" sz="1200" dirty="0"/>
                    </a:p>
                  </a:txBody>
                  <a:tcPr/>
                </a:tc>
              </a:tr>
              <a:tr h="892175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500" b="1" dirty="0" smtClean="0"/>
                        <a:t>II</a:t>
                      </a:r>
                      <a:endParaRPr lang="zh-TW" altLang="en-US" sz="35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b="1" dirty="0" smtClean="0"/>
                        <a:t>USD</a:t>
                      </a:r>
                      <a:r>
                        <a:rPr lang="zh-TW" altLang="en-US" b="1" dirty="0" smtClean="0"/>
                        <a:t> </a:t>
                      </a:r>
                      <a:r>
                        <a:rPr lang="en-US" altLang="zh-TW" b="1" dirty="0" smtClean="0"/>
                        <a:t>5000</a:t>
                      </a:r>
                      <a:endParaRPr lang="zh-TW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dirty="0" smtClean="0"/>
                        <a:t>安家立业</a:t>
                      </a:r>
                    </a:p>
                    <a:p>
                      <a:pPr algn="ctr"/>
                      <a:endParaRPr lang="zh-TW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500" b="1" dirty="0" smtClean="0"/>
                        <a:t>专职 </a:t>
                      </a:r>
                      <a:r>
                        <a:rPr lang="en-US" altLang="zh-CN" sz="1500" b="1" dirty="0" smtClean="0"/>
                        <a:t>(</a:t>
                      </a:r>
                      <a:r>
                        <a:rPr lang="zh-CN" altLang="en-US" sz="1500" b="1" dirty="0" smtClean="0"/>
                        <a:t>建立 </a:t>
                      </a:r>
                      <a:r>
                        <a:rPr lang="en-US" altLang="zh-CN" sz="1500" b="1" dirty="0" smtClean="0"/>
                        <a:t>6x6  </a:t>
                      </a:r>
                      <a:r>
                        <a:rPr lang="zh-CN" altLang="en-US" sz="1500" b="1" dirty="0" smtClean="0"/>
                        <a:t>团队</a:t>
                      </a:r>
                      <a:r>
                        <a:rPr lang="en-US" altLang="zh-CN" sz="1500" b="1" dirty="0" smtClean="0"/>
                        <a:t>)</a:t>
                      </a:r>
                    </a:p>
                    <a:p>
                      <a:pPr algn="ctr"/>
                      <a:r>
                        <a:rPr lang="en-US" altLang="zh-CN" sz="1500" dirty="0" smtClean="0"/>
                        <a:t>         </a:t>
                      </a:r>
                      <a:r>
                        <a:rPr lang="en-US" altLang="zh-CN" sz="1500" dirty="0" err="1" smtClean="0"/>
                        <a:t>ie</a:t>
                      </a:r>
                      <a:r>
                        <a:rPr lang="en-US" altLang="zh-CN" sz="1500" dirty="0" smtClean="0"/>
                        <a:t>. </a:t>
                      </a:r>
                      <a:r>
                        <a:rPr lang="zh-CN" altLang="en-US" sz="1500" dirty="0" smtClean="0"/>
                        <a:t>黄金组合</a:t>
                      </a:r>
                      <a:endParaRPr lang="zh-TW" alt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500" b="1" dirty="0" smtClean="0"/>
                        <a:t>&lt;</a:t>
                      </a:r>
                      <a:r>
                        <a:rPr lang="zh-TW" altLang="en-US" sz="1500" b="1" baseline="0" dirty="0" smtClean="0"/>
                        <a:t> </a:t>
                      </a:r>
                      <a:r>
                        <a:rPr lang="en-US" altLang="zh-TW" sz="1500" b="1" dirty="0" smtClean="0"/>
                        <a:t>2</a:t>
                      </a:r>
                      <a:r>
                        <a:rPr lang="zh-CN" altLang="en-US" sz="1500" b="1" dirty="0" smtClean="0"/>
                        <a:t>年</a:t>
                      </a:r>
                    </a:p>
                    <a:p>
                      <a:pPr algn="ctr"/>
                      <a:r>
                        <a:rPr lang="zh-CN" altLang="en-US" sz="1200" dirty="0" smtClean="0"/>
                        <a:t>投资 </a:t>
                      </a:r>
                      <a:r>
                        <a:rPr lang="en-US" altLang="zh-CN" sz="1200" dirty="0" smtClean="0"/>
                        <a:t>: </a:t>
                      </a:r>
                      <a:r>
                        <a:rPr lang="zh-CN" altLang="en-US" sz="1200" dirty="0" smtClean="0"/>
                        <a:t>学习成长、复制运作</a:t>
                      </a:r>
                      <a:endParaRPr lang="zh-TW" altLang="en-US" sz="1200" dirty="0"/>
                    </a:p>
                  </a:txBody>
                  <a:tcPr/>
                </a:tc>
              </a:tr>
              <a:tr h="892175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500" b="1" dirty="0" smtClean="0"/>
                        <a:t>III</a:t>
                      </a:r>
                      <a:endParaRPr lang="zh-TW" altLang="en-US" sz="35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b="1" dirty="0" smtClean="0"/>
                        <a:t>USD</a:t>
                      </a:r>
                      <a:r>
                        <a:rPr lang="zh-TW" altLang="en-US" b="1" dirty="0" smtClean="0"/>
                        <a:t> </a:t>
                      </a:r>
                      <a:r>
                        <a:rPr lang="en-US" altLang="zh-TW" b="1" dirty="0" smtClean="0"/>
                        <a:t>30000</a:t>
                      </a:r>
                      <a:endParaRPr lang="zh-TW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dirty="0" smtClean="0"/>
                        <a:t>成就理想</a:t>
                      </a:r>
                      <a:endParaRPr lang="zh-TW" altLang="en-US" b="1" dirty="0" smtClean="0"/>
                    </a:p>
                    <a:p>
                      <a:pPr algn="ctr"/>
                      <a:endParaRPr lang="zh-TW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500" b="1" dirty="0" smtClean="0"/>
                        <a:t>全职 </a:t>
                      </a:r>
                      <a:r>
                        <a:rPr lang="en-US" altLang="zh-CN" sz="1500" b="1" dirty="0" smtClean="0"/>
                        <a:t>(</a:t>
                      </a:r>
                      <a:r>
                        <a:rPr lang="zh-CN" altLang="en-US" sz="1500" b="1" dirty="0" smtClean="0"/>
                        <a:t>建立</a:t>
                      </a:r>
                      <a:r>
                        <a:rPr lang="en-US" altLang="zh-CN" sz="1500" b="1" dirty="0" smtClean="0"/>
                        <a:t>6</a:t>
                      </a:r>
                      <a:r>
                        <a:rPr lang="zh-CN" altLang="en-US" sz="1500" b="1" dirty="0" smtClean="0"/>
                        <a:t>个黄金组合</a:t>
                      </a:r>
                      <a:r>
                        <a:rPr lang="en-US" altLang="zh-CN" sz="1500" b="1" dirty="0" smtClean="0"/>
                        <a:t>)</a:t>
                      </a:r>
                    </a:p>
                    <a:p>
                      <a:pPr algn="ctr"/>
                      <a:r>
                        <a:rPr lang="en-US" altLang="zh-CN" sz="1300" dirty="0" smtClean="0"/>
                        <a:t>   </a:t>
                      </a:r>
                      <a:r>
                        <a:rPr lang="en-US" altLang="zh-CN" sz="1300" dirty="0" err="1" smtClean="0"/>
                        <a:t>ie</a:t>
                      </a:r>
                      <a:r>
                        <a:rPr lang="en-US" altLang="zh-CN" sz="1300" dirty="0" smtClean="0"/>
                        <a:t>. 6</a:t>
                      </a:r>
                      <a:r>
                        <a:rPr lang="zh-CN" altLang="en-US" sz="1300" dirty="0" smtClean="0"/>
                        <a:t>位</a:t>
                      </a:r>
                      <a:r>
                        <a:rPr lang="en-US" altLang="zh-CN" sz="1300" dirty="0" smtClean="0"/>
                        <a:t>5000</a:t>
                      </a:r>
                      <a:r>
                        <a:rPr lang="zh-CN" altLang="en-US" sz="1300" dirty="0" smtClean="0"/>
                        <a:t>收入的领导人</a:t>
                      </a:r>
                      <a:endParaRPr lang="zh-TW" altLang="en-U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500" dirty="0" smtClean="0"/>
                        <a:t> </a:t>
                      </a:r>
                      <a:r>
                        <a:rPr lang="en-US" altLang="zh-TW" sz="1500" b="1" dirty="0" smtClean="0"/>
                        <a:t>&gt; 3</a:t>
                      </a:r>
                      <a:r>
                        <a:rPr lang="zh-TW" altLang="en-US" sz="1500" b="1" dirty="0" smtClean="0"/>
                        <a:t>年</a:t>
                      </a:r>
                      <a:endParaRPr lang="zh-TW" altLang="en-US" sz="15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文字方塊 4"/>
          <p:cNvSpPr txBox="1"/>
          <p:nvPr/>
        </p:nvSpPr>
        <p:spPr>
          <a:xfrm>
            <a:off x="3105150" y="5743575"/>
            <a:ext cx="3068084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500" dirty="0" smtClean="0">
                <a:solidFill>
                  <a:schemeClr val="bg1">
                    <a:lumMod val="85000"/>
                  </a:schemeClr>
                </a:solidFill>
              </a:rPr>
              <a:t>www.iteamworld.com</a:t>
            </a:r>
            <a:endParaRPr lang="zh-TW" altLang="en-US" sz="2500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65808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0" y="1193076"/>
            <a:ext cx="189721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7000" b="1" dirty="0" smtClean="0">
                <a:solidFill>
                  <a:schemeClr val="bg1"/>
                </a:solidFill>
              </a:rPr>
              <a:t>人</a:t>
            </a:r>
            <a:endParaRPr lang="en-US" altLang="zh-TW" sz="7000" b="1" dirty="0" smtClean="0">
              <a:solidFill>
                <a:schemeClr val="bg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2427720" y="406637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/>
            </a:r>
            <a:br>
              <a:rPr lang="zh-CN" altLang="en-US" dirty="0">
                <a:solidFill>
                  <a:schemeClr val="bg1"/>
                </a:solidFill>
              </a:rPr>
            </a:br>
            <a:endParaRPr lang="zh-TW" altLang="en-US" dirty="0">
              <a:solidFill>
                <a:schemeClr val="bg1"/>
              </a:solidFill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1293076" y="2450547"/>
            <a:ext cx="7221849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FFC000"/>
                </a:solidFill>
              </a:rPr>
              <a:t>自己</a:t>
            </a:r>
            <a:r>
              <a:rPr lang="zh-CN" altLang="en-US" sz="4000" b="1" dirty="0">
                <a:solidFill>
                  <a:schemeClr val="bg1"/>
                </a:solidFill>
              </a:rPr>
              <a:t> </a:t>
            </a:r>
            <a:r>
              <a:rPr lang="en-US" altLang="zh-CN" sz="4000" b="1" dirty="0">
                <a:solidFill>
                  <a:schemeClr val="bg1"/>
                </a:solidFill>
              </a:rPr>
              <a:t>: </a:t>
            </a:r>
            <a:r>
              <a:rPr lang="zh-CN" altLang="en-US" sz="4000" b="1" dirty="0" smtClean="0">
                <a:solidFill>
                  <a:schemeClr val="bg1"/>
                </a:solidFill>
              </a:rPr>
              <a:t>吃</a:t>
            </a:r>
            <a:r>
              <a:rPr lang="zh-CN" altLang="en-US" sz="4000" b="1" dirty="0">
                <a:solidFill>
                  <a:schemeClr val="bg1"/>
                </a:solidFill>
              </a:rPr>
              <a:t>产品、下决心、勤学</a:t>
            </a:r>
            <a:r>
              <a:rPr lang="zh-CN" altLang="en-US" sz="4000" b="1" dirty="0" smtClean="0">
                <a:solidFill>
                  <a:schemeClr val="bg1"/>
                </a:solidFill>
              </a:rPr>
              <a:t>习</a:t>
            </a:r>
            <a:endParaRPr lang="en-US" altLang="zh-CN" sz="4000" b="1" dirty="0" smtClean="0">
              <a:solidFill>
                <a:schemeClr val="bg1"/>
              </a:solidFill>
            </a:endParaRPr>
          </a:p>
          <a:p>
            <a:r>
              <a:rPr lang="zh-CN" altLang="en-US" sz="4000" b="1" dirty="0" smtClean="0">
                <a:solidFill>
                  <a:schemeClr val="bg1"/>
                </a:solidFill>
              </a:rPr>
              <a:t>早</a:t>
            </a:r>
            <a:r>
              <a:rPr lang="zh-CN" altLang="en-US" sz="4000" b="1" dirty="0">
                <a:solidFill>
                  <a:schemeClr val="bg1"/>
                </a:solidFill>
              </a:rPr>
              <a:t>独立、做到、做</a:t>
            </a:r>
            <a:r>
              <a:rPr lang="zh-CN" altLang="en-US" sz="4000" b="1" dirty="0" smtClean="0">
                <a:solidFill>
                  <a:schemeClr val="bg1"/>
                </a:solidFill>
              </a:rPr>
              <a:t>到底</a:t>
            </a:r>
            <a:endParaRPr lang="en-US" altLang="zh-CN" sz="4000" b="1" dirty="0" smtClean="0">
              <a:solidFill>
                <a:schemeClr val="bg1"/>
              </a:solidFill>
            </a:endParaRPr>
          </a:p>
          <a:p>
            <a:endParaRPr lang="zh-CN" altLang="en-US" sz="4000" dirty="0">
              <a:solidFill>
                <a:schemeClr val="bg1"/>
              </a:solidFill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3105150" y="5743575"/>
            <a:ext cx="3068084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500" dirty="0" smtClean="0">
                <a:solidFill>
                  <a:schemeClr val="bg1">
                    <a:lumMod val="85000"/>
                  </a:schemeClr>
                </a:solidFill>
              </a:rPr>
              <a:t>www.iteamworld.com</a:t>
            </a:r>
            <a:endParaRPr lang="zh-TW" altLang="en-US" sz="2500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8859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sp>
        <p:nvSpPr>
          <p:cNvPr id="5" name="矩形 4"/>
          <p:cNvSpPr/>
          <p:nvPr/>
        </p:nvSpPr>
        <p:spPr>
          <a:xfrm>
            <a:off x="2427720" y="406637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/>
            </a:r>
            <a:br>
              <a:rPr lang="zh-CN" altLang="en-US" dirty="0">
                <a:solidFill>
                  <a:schemeClr val="bg1"/>
                </a:solidFill>
              </a:rPr>
            </a:br>
            <a:endParaRPr lang="zh-TW" altLang="en-US" dirty="0">
              <a:solidFill>
                <a:schemeClr val="bg1"/>
              </a:solidFill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1281339" y="2065826"/>
            <a:ext cx="6311343" cy="20005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 sz="2200" b="1" dirty="0">
              <a:solidFill>
                <a:schemeClr val="bg1"/>
              </a:solidFill>
            </a:endParaRPr>
          </a:p>
          <a:p>
            <a:r>
              <a:rPr lang="zh-CN" altLang="en-US" sz="4000" b="1" dirty="0">
                <a:solidFill>
                  <a:srgbClr val="FFC000"/>
                </a:solidFill>
              </a:rPr>
              <a:t>时间 </a:t>
            </a:r>
            <a:r>
              <a:rPr lang="en-US" altLang="zh-CN" sz="4000" b="1" dirty="0">
                <a:solidFill>
                  <a:schemeClr val="bg1"/>
                </a:solidFill>
              </a:rPr>
              <a:t>: </a:t>
            </a:r>
            <a:r>
              <a:rPr lang="zh-CN" altLang="en-US" sz="4000" b="1" dirty="0">
                <a:solidFill>
                  <a:schemeClr val="bg1"/>
                </a:solidFill>
              </a:rPr>
              <a:t>明确规划、认真执行 </a:t>
            </a:r>
            <a:endParaRPr lang="en-US" altLang="zh-CN" sz="4000" b="1" dirty="0" smtClean="0">
              <a:solidFill>
                <a:schemeClr val="bg1"/>
              </a:solidFill>
            </a:endParaRPr>
          </a:p>
          <a:p>
            <a:r>
              <a:rPr lang="zh-TW" altLang="en-US" sz="4000" b="1" dirty="0">
                <a:solidFill>
                  <a:schemeClr val="bg1"/>
                </a:solidFill>
              </a:rPr>
              <a:t> </a:t>
            </a:r>
            <a:r>
              <a:rPr lang="zh-TW" altLang="en-US" sz="4000" b="1" dirty="0" smtClean="0">
                <a:solidFill>
                  <a:schemeClr val="bg1"/>
                </a:solidFill>
              </a:rPr>
              <a:t>               </a:t>
            </a:r>
            <a:r>
              <a:rPr lang="en-US" altLang="zh-CN" sz="4000" b="1" dirty="0" smtClean="0">
                <a:solidFill>
                  <a:schemeClr val="bg1"/>
                </a:solidFill>
              </a:rPr>
              <a:t>(</a:t>
            </a:r>
            <a:r>
              <a:rPr lang="zh-CN" altLang="en-US" sz="4000" b="1" dirty="0">
                <a:solidFill>
                  <a:schemeClr val="bg1"/>
                </a:solidFill>
              </a:rPr>
              <a:t>成功计划</a:t>
            </a:r>
            <a:r>
              <a:rPr lang="en-US" altLang="zh-CN" sz="4000" b="1" dirty="0">
                <a:solidFill>
                  <a:schemeClr val="bg1"/>
                </a:solidFill>
              </a:rPr>
              <a:t>I II III</a:t>
            </a:r>
            <a:r>
              <a:rPr lang="en-US" altLang="zh-CN" sz="4000" b="1" dirty="0" smtClean="0">
                <a:solidFill>
                  <a:schemeClr val="bg1"/>
                </a:solidFill>
              </a:rPr>
              <a:t>)</a:t>
            </a:r>
          </a:p>
          <a:p>
            <a:endParaRPr lang="en-US" altLang="zh-CN" sz="2200" dirty="0">
              <a:solidFill>
                <a:schemeClr val="bg1"/>
              </a:solidFill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3105150" y="5743575"/>
            <a:ext cx="3068084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500" dirty="0" smtClean="0">
                <a:solidFill>
                  <a:schemeClr val="bg1">
                    <a:lumMod val="85000"/>
                  </a:schemeClr>
                </a:solidFill>
              </a:rPr>
              <a:t>www.iteamworld.com</a:t>
            </a:r>
            <a:endParaRPr lang="zh-TW" altLang="en-US" sz="25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0" y="1193076"/>
            <a:ext cx="18972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7200" b="1" dirty="0">
                <a:solidFill>
                  <a:schemeClr val="bg1"/>
                </a:solidFill>
              </a:rPr>
              <a:t>时</a:t>
            </a:r>
            <a:endParaRPr lang="en-US" altLang="zh-TW" sz="7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9532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sp>
        <p:nvSpPr>
          <p:cNvPr id="5" name="矩形 4"/>
          <p:cNvSpPr/>
          <p:nvPr/>
        </p:nvSpPr>
        <p:spPr>
          <a:xfrm>
            <a:off x="2427720" y="406637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/>
            </a:r>
            <a:br>
              <a:rPr lang="zh-CN" altLang="en-US" dirty="0">
                <a:solidFill>
                  <a:schemeClr val="bg1"/>
                </a:solidFill>
              </a:rPr>
            </a:br>
            <a:endParaRPr lang="zh-TW" altLang="en-US" dirty="0">
              <a:solidFill>
                <a:schemeClr val="bg1"/>
              </a:solidFill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3105150" y="5743575"/>
            <a:ext cx="3068084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500" dirty="0" smtClean="0">
                <a:solidFill>
                  <a:schemeClr val="bg1">
                    <a:lumMod val="85000"/>
                  </a:schemeClr>
                </a:solidFill>
              </a:rPr>
              <a:t>www.iteamworld.com</a:t>
            </a:r>
            <a:endParaRPr lang="zh-TW" altLang="en-US" sz="2500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1026" name="Picture 2" descr="C:\Users\榮\Desktop\新增資料夾 (2)\S__951912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891" y="3448853"/>
            <a:ext cx="2303938" cy="2292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榮\Desktop\新增資料夾 (2)\S__951912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1771" y="1588826"/>
            <a:ext cx="2228626" cy="4236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榮\Desktop\新增資料夾 (2)\S__951912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0254" y="3448853"/>
            <a:ext cx="2337403" cy="2285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文字方塊 9"/>
          <p:cNvSpPr txBox="1"/>
          <p:nvPr/>
        </p:nvSpPr>
        <p:spPr>
          <a:xfrm>
            <a:off x="0" y="1193076"/>
            <a:ext cx="189721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7000" b="1" dirty="0">
                <a:solidFill>
                  <a:schemeClr val="bg1"/>
                </a:solidFill>
              </a:rPr>
              <a:t>事</a:t>
            </a:r>
            <a:endParaRPr lang="en-US" altLang="zh-TW" sz="7000" b="1" dirty="0" smtClean="0">
              <a:solidFill>
                <a:schemeClr val="bg1"/>
              </a:solidFill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1293076" y="2450547"/>
            <a:ext cx="414408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FFC000"/>
                </a:solidFill>
              </a:rPr>
              <a:t>事情</a:t>
            </a:r>
            <a:r>
              <a:rPr lang="zh-CN" altLang="en-US" sz="4000" dirty="0">
                <a:solidFill>
                  <a:schemeClr val="bg1"/>
                </a:solidFill>
              </a:rPr>
              <a:t> </a:t>
            </a:r>
            <a:r>
              <a:rPr lang="en-US" altLang="zh-CN" sz="4000" dirty="0">
                <a:solidFill>
                  <a:schemeClr val="bg1"/>
                </a:solidFill>
              </a:rPr>
              <a:t>: </a:t>
            </a:r>
            <a:r>
              <a:rPr lang="zh-CN" altLang="en-US" sz="4000" dirty="0">
                <a:solidFill>
                  <a:schemeClr val="bg1"/>
                </a:solidFill>
              </a:rPr>
              <a:t>百分百复制</a:t>
            </a:r>
            <a:endParaRPr lang="en-US" altLang="zh-CN" sz="4000" dirty="0">
              <a:solidFill>
                <a:schemeClr val="bg1"/>
              </a:solidFill>
            </a:endParaRPr>
          </a:p>
          <a:p>
            <a:endParaRPr lang="zh-CN" alt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9532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sp>
        <p:nvSpPr>
          <p:cNvPr id="5" name="矩形 4"/>
          <p:cNvSpPr/>
          <p:nvPr/>
        </p:nvSpPr>
        <p:spPr>
          <a:xfrm>
            <a:off x="2427720" y="406637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/>
            </a:r>
            <a:br>
              <a:rPr lang="zh-CN" altLang="en-US" dirty="0">
                <a:solidFill>
                  <a:schemeClr val="bg1"/>
                </a:solidFill>
              </a:rPr>
            </a:br>
            <a:endParaRPr lang="zh-TW" altLang="en-US" dirty="0">
              <a:solidFill>
                <a:schemeClr val="bg1"/>
              </a:solidFill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3105150" y="5743575"/>
            <a:ext cx="3068084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500" dirty="0" smtClean="0">
                <a:solidFill>
                  <a:schemeClr val="bg1">
                    <a:lumMod val="85000"/>
                  </a:schemeClr>
                </a:solidFill>
              </a:rPr>
              <a:t>www.iteamworld.com</a:t>
            </a:r>
            <a:endParaRPr lang="zh-TW" altLang="en-US" sz="25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1281339" y="2065826"/>
            <a:ext cx="7459093" cy="20005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 sz="2200" dirty="0">
              <a:solidFill>
                <a:schemeClr val="bg1"/>
              </a:solidFill>
            </a:endParaRPr>
          </a:p>
          <a:p>
            <a:r>
              <a:rPr lang="zh-CN" altLang="en-US" sz="4000" b="1" dirty="0">
                <a:solidFill>
                  <a:srgbClr val="FFC000"/>
                </a:solidFill>
              </a:rPr>
              <a:t>团队 </a:t>
            </a:r>
            <a:r>
              <a:rPr lang="en-US" altLang="zh-CN" sz="4000" b="1" dirty="0">
                <a:solidFill>
                  <a:schemeClr val="bg1"/>
                </a:solidFill>
              </a:rPr>
              <a:t>: </a:t>
            </a:r>
            <a:r>
              <a:rPr lang="zh-CN" altLang="en-US" sz="4000" b="1" dirty="0">
                <a:solidFill>
                  <a:schemeClr val="bg1"/>
                </a:solidFill>
              </a:rPr>
              <a:t>融入团</a:t>
            </a:r>
            <a:r>
              <a:rPr lang="zh-CN" altLang="en-US" sz="4000" b="1" dirty="0" smtClean="0">
                <a:solidFill>
                  <a:schemeClr val="bg1"/>
                </a:solidFill>
              </a:rPr>
              <a:t>队</a:t>
            </a:r>
            <a:endParaRPr lang="en-US" altLang="zh-CN" sz="4000" b="1" dirty="0" smtClean="0">
              <a:solidFill>
                <a:schemeClr val="bg1"/>
              </a:solidFill>
            </a:endParaRPr>
          </a:p>
          <a:p>
            <a:r>
              <a:rPr lang="zh-CN" altLang="en-US" sz="4000" b="1" dirty="0" smtClean="0">
                <a:solidFill>
                  <a:schemeClr val="bg1"/>
                </a:solidFill>
              </a:rPr>
              <a:t>   找到</a:t>
            </a:r>
            <a:r>
              <a:rPr lang="en-US" altLang="zh-CN" sz="4000" b="1" dirty="0">
                <a:solidFill>
                  <a:schemeClr val="bg1"/>
                </a:solidFill>
              </a:rPr>
              <a:t>5</a:t>
            </a:r>
            <a:r>
              <a:rPr lang="zh-CN" altLang="en-US" sz="4000" b="1" dirty="0">
                <a:solidFill>
                  <a:schemeClr val="bg1"/>
                </a:solidFill>
              </a:rPr>
              <a:t>位可以互相鼓励的好战友</a:t>
            </a:r>
            <a:endParaRPr lang="en-US" altLang="zh-CN" sz="4000" b="1" dirty="0">
              <a:solidFill>
                <a:schemeClr val="bg1"/>
              </a:solidFill>
            </a:endParaRPr>
          </a:p>
          <a:p>
            <a:endParaRPr lang="en-US" altLang="zh-CN" sz="2200" dirty="0">
              <a:solidFill>
                <a:schemeClr val="bg1"/>
              </a:solidFill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0" y="1193076"/>
            <a:ext cx="18972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7200" b="1" dirty="0">
                <a:solidFill>
                  <a:schemeClr val="bg1"/>
                </a:solidFill>
              </a:rPr>
              <a:t>地</a:t>
            </a:r>
            <a:endParaRPr lang="en-US" altLang="zh-TW" sz="7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6194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sp>
        <p:nvSpPr>
          <p:cNvPr id="5" name="矩形 4"/>
          <p:cNvSpPr/>
          <p:nvPr/>
        </p:nvSpPr>
        <p:spPr>
          <a:xfrm>
            <a:off x="2427720" y="406637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/>
            </a:r>
            <a:br>
              <a:rPr lang="zh-CN" altLang="en-US" dirty="0">
                <a:solidFill>
                  <a:schemeClr val="bg1"/>
                </a:solidFill>
              </a:rPr>
            </a:br>
            <a:endParaRPr lang="zh-TW" altLang="en-US" dirty="0">
              <a:solidFill>
                <a:schemeClr val="bg1"/>
              </a:solidFill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3105150" y="5743575"/>
            <a:ext cx="3068084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500" dirty="0" smtClean="0">
                <a:solidFill>
                  <a:schemeClr val="bg1">
                    <a:lumMod val="85000"/>
                  </a:schemeClr>
                </a:solidFill>
              </a:rPr>
              <a:t>www.iteamworld.com</a:t>
            </a:r>
            <a:endParaRPr lang="zh-TW" altLang="en-US" sz="25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0" y="1193076"/>
            <a:ext cx="189721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7000" b="1" dirty="0">
                <a:solidFill>
                  <a:schemeClr val="bg1"/>
                </a:solidFill>
              </a:rPr>
              <a:t>物</a:t>
            </a:r>
            <a:endParaRPr lang="en-US" altLang="zh-TW" sz="7000" b="1" dirty="0" smtClean="0">
              <a:solidFill>
                <a:schemeClr val="bg1"/>
              </a:solidFill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1306683" y="1834994"/>
            <a:ext cx="4979248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 sz="4000" dirty="0">
              <a:solidFill>
                <a:schemeClr val="bg1"/>
              </a:solidFill>
            </a:endParaRPr>
          </a:p>
          <a:p>
            <a:r>
              <a:rPr lang="zh-CN" altLang="en-US" sz="4000" b="1" dirty="0">
                <a:solidFill>
                  <a:srgbClr val="FFC000"/>
                </a:solidFill>
              </a:rPr>
              <a:t>东西 </a:t>
            </a:r>
            <a:r>
              <a:rPr lang="en-US" altLang="zh-CN" sz="4000" b="1" dirty="0">
                <a:solidFill>
                  <a:schemeClr val="bg1"/>
                </a:solidFill>
              </a:rPr>
              <a:t>: </a:t>
            </a:r>
            <a:r>
              <a:rPr lang="zh-CN" altLang="en-US" sz="4000" b="1" dirty="0">
                <a:solidFill>
                  <a:schemeClr val="bg1"/>
                </a:solidFill>
              </a:rPr>
              <a:t>手机 </a:t>
            </a:r>
            <a:r>
              <a:rPr lang="en-US" altLang="zh-CN" sz="2800" b="1" dirty="0">
                <a:solidFill>
                  <a:schemeClr val="bg1"/>
                </a:solidFill>
              </a:rPr>
              <a:t>(</a:t>
            </a:r>
            <a:r>
              <a:rPr lang="zh-CN" altLang="en-US" sz="2800" b="1" dirty="0">
                <a:solidFill>
                  <a:schemeClr val="bg1"/>
                </a:solidFill>
              </a:rPr>
              <a:t>录音</a:t>
            </a:r>
            <a:r>
              <a:rPr lang="en-US" altLang="zh-CN" sz="2800" b="1" dirty="0">
                <a:solidFill>
                  <a:schemeClr val="bg1"/>
                </a:solidFill>
              </a:rPr>
              <a:t>&amp;</a:t>
            </a:r>
            <a:r>
              <a:rPr lang="zh-CN" altLang="en-US" sz="2800" b="1" dirty="0">
                <a:solidFill>
                  <a:schemeClr val="bg1"/>
                </a:solidFill>
              </a:rPr>
              <a:t>作笔记</a:t>
            </a:r>
            <a:r>
              <a:rPr lang="en-US" altLang="zh-CN" sz="2800" b="1" dirty="0" smtClean="0">
                <a:solidFill>
                  <a:schemeClr val="bg1"/>
                </a:solidFill>
              </a:rPr>
              <a:t>)</a:t>
            </a:r>
          </a:p>
          <a:p>
            <a:r>
              <a:rPr lang="zh-TW" altLang="en-US" sz="2800" b="1" dirty="0">
                <a:solidFill>
                  <a:schemeClr val="bg1"/>
                </a:solidFill>
              </a:rPr>
              <a:t> </a:t>
            </a:r>
            <a:r>
              <a:rPr lang="zh-TW" altLang="en-US" sz="2800" b="1" dirty="0" smtClean="0">
                <a:solidFill>
                  <a:schemeClr val="bg1"/>
                </a:solidFill>
              </a:rPr>
              <a:t>                 </a:t>
            </a:r>
            <a:r>
              <a:rPr lang="zh-CN" altLang="en-US" sz="4000" b="1" dirty="0" smtClean="0">
                <a:solidFill>
                  <a:schemeClr val="bg1"/>
                </a:solidFill>
              </a:rPr>
              <a:t>动</a:t>
            </a:r>
            <a:r>
              <a:rPr lang="zh-CN" altLang="en-US" sz="4000" b="1" dirty="0">
                <a:solidFill>
                  <a:schemeClr val="bg1"/>
                </a:solidFill>
              </a:rPr>
              <a:t>表格</a:t>
            </a:r>
            <a:endParaRPr lang="zh-TW" altLang="en-US" sz="4000" b="1" dirty="0">
              <a:solidFill>
                <a:schemeClr val="bg1"/>
              </a:solidFill>
            </a:endParaRPr>
          </a:p>
          <a:p>
            <a:endParaRPr lang="zh-CN" alt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6194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sp>
        <p:nvSpPr>
          <p:cNvPr id="5" name="矩形 4"/>
          <p:cNvSpPr/>
          <p:nvPr/>
        </p:nvSpPr>
        <p:spPr>
          <a:xfrm>
            <a:off x="2427720" y="406637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/>
            </a:r>
            <a:br>
              <a:rPr lang="zh-CN" altLang="en-US" dirty="0">
                <a:solidFill>
                  <a:schemeClr val="bg1"/>
                </a:solidFill>
              </a:rPr>
            </a:br>
            <a:endParaRPr lang="zh-TW" altLang="en-US" dirty="0">
              <a:solidFill>
                <a:schemeClr val="bg1"/>
              </a:solidFill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3105150" y="5743575"/>
            <a:ext cx="3068084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500" dirty="0" smtClean="0">
                <a:solidFill>
                  <a:schemeClr val="bg1">
                    <a:lumMod val="85000"/>
                  </a:schemeClr>
                </a:solidFill>
              </a:rPr>
              <a:t>www.iteamworld.com</a:t>
            </a:r>
            <a:endParaRPr lang="zh-TW" altLang="en-US" sz="25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580571" y="1879192"/>
            <a:ext cx="8287657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000" b="1" dirty="0">
                <a:solidFill>
                  <a:srgbClr val="FFC000"/>
                </a:solidFill>
              </a:rPr>
              <a:t>跟随成功者 就是成功的捷</a:t>
            </a:r>
            <a:r>
              <a:rPr lang="zh-CN" altLang="en-US" sz="5000" b="1" dirty="0" smtClean="0">
                <a:solidFill>
                  <a:srgbClr val="FFC000"/>
                </a:solidFill>
              </a:rPr>
              <a:t>径</a:t>
            </a:r>
            <a:endParaRPr lang="en-US" altLang="zh-CN" sz="5000" b="1" dirty="0" smtClean="0">
              <a:solidFill>
                <a:srgbClr val="FFC000"/>
              </a:solidFill>
            </a:endParaRPr>
          </a:p>
          <a:p>
            <a:pPr algn="ctr"/>
            <a:endParaRPr lang="zh-CN" altLang="en-US" sz="4400" b="1" dirty="0">
              <a:solidFill>
                <a:schemeClr val="bg1"/>
              </a:solidFill>
            </a:endParaRPr>
          </a:p>
          <a:p>
            <a:pPr algn="ctr"/>
            <a:r>
              <a:rPr lang="zh-CN" altLang="en-US" sz="6000" b="1" dirty="0">
                <a:solidFill>
                  <a:schemeClr val="bg1"/>
                </a:solidFill>
              </a:rPr>
              <a:t>参与越多 学习越快</a:t>
            </a:r>
          </a:p>
        </p:txBody>
      </p:sp>
    </p:spTree>
    <p:extLst>
      <p:ext uri="{BB962C8B-B14F-4D97-AF65-F5344CB8AC3E}">
        <p14:creationId xmlns:p14="http://schemas.microsoft.com/office/powerpoint/2010/main" val="315033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sp>
        <p:nvSpPr>
          <p:cNvPr id="5" name="矩形 4"/>
          <p:cNvSpPr/>
          <p:nvPr/>
        </p:nvSpPr>
        <p:spPr>
          <a:xfrm>
            <a:off x="2427720" y="406637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/>
            </a:r>
            <a:br>
              <a:rPr lang="zh-CN" altLang="en-US" dirty="0">
                <a:solidFill>
                  <a:schemeClr val="bg1"/>
                </a:solidFill>
              </a:rPr>
            </a:br>
            <a:endParaRPr lang="zh-TW" altLang="en-US" dirty="0">
              <a:solidFill>
                <a:schemeClr val="bg1"/>
              </a:solidFill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3105150" y="5743575"/>
            <a:ext cx="3068084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500" dirty="0" smtClean="0">
                <a:solidFill>
                  <a:schemeClr val="bg1">
                    <a:lumMod val="85000"/>
                  </a:schemeClr>
                </a:solidFill>
              </a:rPr>
              <a:t>www.iteamworld.com</a:t>
            </a:r>
            <a:endParaRPr lang="zh-TW" altLang="en-US" sz="25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-1527424" y="1833026"/>
            <a:ext cx="828765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000" b="1" dirty="0">
                <a:solidFill>
                  <a:schemeClr val="bg1"/>
                </a:solidFill>
              </a:rPr>
              <a:t>马上</a:t>
            </a:r>
            <a:r>
              <a:rPr lang="zh-CN" altLang="en-US" sz="5000" b="1" dirty="0" smtClean="0">
                <a:solidFill>
                  <a:schemeClr val="bg1"/>
                </a:solidFill>
              </a:rPr>
              <a:t>加入</a:t>
            </a:r>
            <a:endParaRPr lang="en-US" altLang="zh-CN" sz="5000" b="1" dirty="0" smtClean="0">
              <a:solidFill>
                <a:schemeClr val="bg1"/>
              </a:solidFill>
            </a:endParaRPr>
          </a:p>
          <a:p>
            <a:pPr algn="ctr"/>
            <a:endParaRPr lang="zh-CN" altLang="en-US" sz="5000" b="1" dirty="0">
              <a:solidFill>
                <a:srgbClr val="FFC000"/>
              </a:solidFill>
            </a:endParaRPr>
          </a:p>
          <a:p>
            <a:pPr algn="ctr"/>
            <a:r>
              <a:rPr lang="en-US" altLang="zh-CN" sz="6000" b="1" dirty="0" err="1" smtClean="0">
                <a:solidFill>
                  <a:srgbClr val="FFC000"/>
                </a:solidFill>
              </a:rPr>
              <a:t>iTeam</a:t>
            </a:r>
            <a:r>
              <a:rPr lang="zh-CN" altLang="en-US" sz="6000" b="1" dirty="0">
                <a:solidFill>
                  <a:srgbClr val="FFC000"/>
                </a:solidFill>
              </a:rPr>
              <a:t>商学院</a:t>
            </a:r>
            <a:endParaRPr lang="zh-CN" altLang="en-US" sz="6000" b="1" dirty="0">
              <a:solidFill>
                <a:schemeClr val="bg1"/>
              </a:solidFill>
            </a:endParaRPr>
          </a:p>
        </p:txBody>
      </p:sp>
      <p:pic>
        <p:nvPicPr>
          <p:cNvPr id="9" name="Picture 3" descr="C:\Users\榮\Desktop\新增資料夾 (2)\S__951912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9961" y="605413"/>
            <a:ext cx="2635525" cy="5009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6556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resentation3" id="{AD9E2C7E-B219-BB47-917C-4D1F6ACE8523}" vid="{0DBF5083-C53C-F24B-8FB6-03DFF9F6680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152</TotalTime>
  <Words>1080</Words>
  <Application>Microsoft Office PowerPoint</Application>
  <PresentationFormat>如螢幕大小 (4:3)</PresentationFormat>
  <Paragraphs>157</Paragraphs>
  <Slides>10</Slides>
  <Notes>9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10</vt:i4>
      </vt:variant>
    </vt:vector>
  </HeadingPairs>
  <TitlesOfParts>
    <vt:vector size="11" baseType="lpstr">
      <vt:lpstr>Office Theme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榮</cp:lastModifiedBy>
  <cp:revision>32</cp:revision>
  <dcterms:created xsi:type="dcterms:W3CDTF">2020-11-06T06:28:07Z</dcterms:created>
  <dcterms:modified xsi:type="dcterms:W3CDTF">2021-03-17T07:26:00Z</dcterms:modified>
</cp:coreProperties>
</file>