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77" name="Shape 17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8000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 hasCustomPrompt="1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 hasCustomPrompt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21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21" name="大標題文字"/>
          <p:cNvSpPr txBox="1"/>
          <p:nvPr>
            <p:ph type="title" hasCustomPrompt="1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大標題文字</a:t>
            </a:r>
          </a:p>
        </p:txBody>
      </p:sp>
      <p:sp>
        <p:nvSpPr>
          <p:cNvPr id="22" name="內文層級一…"/>
          <p:cNvSpPr txBox="1"/>
          <p:nvPr>
            <p:ph type="body" sz="quarter" idx="1" hasCustomPrompt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3" name="幻燈片編號"/>
          <p:cNvSpPr txBox="1"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大標題文字"/>
          <p:cNvSpPr txBox="1"/>
          <p:nvPr>
            <p:ph type="title" hasCustomPrompt="1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21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39" name="大標題文字"/>
          <p:cNvSpPr txBox="1"/>
          <p:nvPr>
            <p:ph type="title" hasCustomPrompt="1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40" name="內文層級一…"/>
          <p:cNvSpPr txBox="1"/>
          <p:nvPr>
            <p:ph type="body" sz="quarter" idx="1" hasCustomPrompt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0" algn="ctr">
              <a:spcBef>
                <a:spcPts val="0"/>
              </a:spcBef>
              <a:buSzTx/>
              <a:buNone/>
              <a:defRPr sz="3200"/>
            </a:lvl2pPr>
            <a:lvl3pPr marL="0" indent="0" algn="ctr">
              <a:spcBef>
                <a:spcPts val="0"/>
              </a:spcBef>
              <a:buSzTx/>
              <a:buNone/>
              <a:defRPr sz="3200"/>
            </a:lvl3pPr>
            <a:lvl4pPr marL="0" indent="0" algn="ctr">
              <a:spcBef>
                <a:spcPts val="0"/>
              </a:spcBef>
              <a:buSzTx/>
              <a:buNone/>
              <a:defRPr sz="3200"/>
            </a:lvl4pPr>
            <a:lvl5pPr marL="0" indent="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9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57" name="內文層級一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21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66" name="大標題文字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67" name="內文層級一…"/>
          <p:cNvSpPr txBox="1"/>
          <p:nvPr>
            <p:ph type="body" sz="half" idx="1" hasCustomPrompt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6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內文層級一…"/>
          <p:cNvSpPr txBox="1"/>
          <p:nvPr>
            <p:ph type="body" idx="1" hasCustomPrompt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21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4" name="Image"/>
          <p:cNvSpPr/>
          <p:nvPr>
            <p:ph type="pic" sz="quarter" idx="22"/>
          </p:nvPr>
        </p:nvSpPr>
        <p:spPr>
          <a:xfrm>
            <a:off x="6724518" y="889000"/>
            <a:ext cx="5334003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5" name="Image"/>
          <p:cNvSpPr/>
          <p:nvPr>
            <p:ph type="pic" sz="half" idx="23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6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內文層級一…"/>
          <p:cNvSpPr txBox="1"/>
          <p:nvPr>
            <p:ph type="body" sz="quarter" idx="1" hasCustomPrompt="1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  <a:lvl2pPr marL="741045" indent="-296545" algn="ctr">
              <a:spcBef>
                <a:spcPts val="0"/>
              </a:spcBef>
              <a:defRPr sz="2400"/>
            </a:lvl2pPr>
            <a:lvl3pPr marL="1185545" indent="-296545" algn="ctr">
              <a:spcBef>
                <a:spcPts val="0"/>
              </a:spcBef>
              <a:defRPr sz="2400"/>
            </a:lvl3pPr>
            <a:lvl4pPr marL="1630045" indent="-296545" algn="ctr">
              <a:spcBef>
                <a:spcPts val="0"/>
              </a:spcBef>
              <a:defRPr sz="2400"/>
            </a:lvl4pPr>
            <a:lvl5pPr marL="2074545" indent="-296545" algn="ctr">
              <a:spcBef>
                <a:spcPts val="0"/>
              </a:spcBef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94" name="Rectangle"/>
          <p:cNvSpPr/>
          <p:nvPr>
            <p:ph type="body" sz="quarter" idx="21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9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21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10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大標題文字"/>
          <p:cNvSpPr txBox="1"/>
          <p:nvPr>
            <p:ph type="title" hasCustomPrompt="1"/>
          </p:nvPr>
        </p:nvSpPr>
        <p:spPr>
          <a:xfrm>
            <a:off x="894077" y="519290"/>
            <a:ext cx="11216643" cy="1885246"/>
          </a:xfrm>
          <a:prstGeom prst="rect">
            <a:avLst/>
          </a:prstGeom>
        </p:spPr>
        <p:txBody>
          <a:bodyPr lIns="65022" tIns="65022" rIns="65022" bIns="65022"/>
          <a:lstStyle>
            <a:lvl1pPr algn="l" defTabSz="1300480">
              <a:lnSpc>
                <a:spcPct val="90000"/>
              </a:lnSpc>
              <a:defRPr sz="62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18" name="內文層級一…"/>
          <p:cNvSpPr txBox="1"/>
          <p:nvPr>
            <p:ph type="body" idx="1" hasCustomPrompt="1"/>
          </p:nvPr>
        </p:nvSpPr>
        <p:spPr>
          <a:xfrm>
            <a:off x="894077" y="2596444"/>
            <a:ext cx="11216643" cy="6188570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310515" indent="-310515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48740" indent="-43434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19" name="幻燈片編號"/>
          <p:cNvSpPr txBox="1"/>
          <p:nvPr>
            <p:ph type="sldNum" sz="quarter" idx="2"/>
          </p:nvPr>
        </p:nvSpPr>
        <p:spPr>
          <a:xfrm>
            <a:off x="11761999" y="9130189"/>
            <a:ext cx="348724" cy="339199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650240"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大標題文字"/>
          <p:cNvSpPr txBox="1"/>
          <p:nvPr>
            <p:ph type="title" hasCustomPrompt="1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27" name="內文層級一…"/>
          <p:cNvSpPr txBox="1"/>
          <p:nvPr>
            <p:ph type="body" idx="1" hasCustomPrompt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</p:spPr>
        <p:txBody>
          <a:bodyPr/>
          <a:lstStyle>
            <a:lvl1pPr>
              <a:buSzPct val="145000"/>
              <a:defRPr sz="3200">
                <a:latin typeface="+mn-lt"/>
                <a:ea typeface="+mn-ea"/>
                <a:cs typeface="+mn-cs"/>
                <a:sym typeface="Helvetica Neue"/>
              </a:defRPr>
            </a:lvl1pPr>
            <a:lvl2pPr>
              <a:buSzPct val="145000"/>
              <a:defRPr sz="3200">
                <a:latin typeface="+mn-lt"/>
                <a:ea typeface="+mn-ea"/>
                <a:cs typeface="+mn-cs"/>
                <a:sym typeface="Helvetica Neue"/>
              </a:defRPr>
            </a:lvl2pPr>
            <a:lvl3pPr>
              <a:buSzPct val="145000"/>
              <a:defRPr sz="3200">
                <a:latin typeface="+mn-lt"/>
                <a:ea typeface="+mn-ea"/>
                <a:cs typeface="+mn-cs"/>
                <a:sym typeface="Helvetica Neue"/>
              </a:defRPr>
            </a:lvl3pPr>
            <a:lvl4pPr>
              <a:buSzPct val="145000"/>
              <a:defRPr sz="3200">
                <a:latin typeface="+mn-lt"/>
                <a:ea typeface="+mn-ea"/>
                <a:cs typeface="+mn-cs"/>
                <a:sym typeface="Helvetica Neue"/>
              </a:defRPr>
            </a:lvl4pPr>
            <a:lvl5pPr>
              <a:buSzPct val="145000"/>
              <a:defRPr sz="3200">
                <a:latin typeface="+mn-lt"/>
                <a:ea typeface="+mn-ea"/>
                <a:cs typeface="+mn-cs"/>
                <a:sym typeface="Helvetica Neue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28" name="幻燈片編號"/>
          <p:cNvSpPr txBox="1"/>
          <p:nvPr>
            <p:ph type="sldNum" sz="quarter" idx="2"/>
          </p:nvPr>
        </p:nvSpPr>
        <p:spPr>
          <a:xfrm>
            <a:off x="6328883" y="9296400"/>
            <a:ext cx="340260" cy="324306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大標題文字"/>
          <p:cNvSpPr txBox="1"/>
          <p:nvPr>
            <p:ph type="title" hasCustomPrompt="1"/>
          </p:nvPr>
        </p:nvSpPr>
        <p:spPr>
          <a:xfrm>
            <a:off x="975358" y="1596248"/>
            <a:ext cx="11054083" cy="3395701"/>
          </a:xfrm>
          <a:prstGeom prst="rect">
            <a:avLst/>
          </a:prstGeom>
        </p:spPr>
        <p:txBody>
          <a:bodyPr lIns="65022" tIns="65022" rIns="65022" bIns="65022" anchor="b"/>
          <a:lstStyle>
            <a:lvl1pPr defTabSz="1300480">
              <a:lnSpc>
                <a:spcPct val="90000"/>
              </a:lnSpc>
              <a:defRPr sz="8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36" name="內文層級一…"/>
          <p:cNvSpPr txBox="1"/>
          <p:nvPr>
            <p:ph type="body" sz="quarter" idx="1" hasCustomPrompt="1"/>
          </p:nvPr>
        </p:nvSpPr>
        <p:spPr>
          <a:xfrm>
            <a:off x="1625599" y="5122898"/>
            <a:ext cx="9753601" cy="2354864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7" name="幻燈片編號"/>
          <p:cNvSpPr txBox="1"/>
          <p:nvPr>
            <p:ph type="sldNum" sz="quarter" idx="2"/>
          </p:nvPr>
        </p:nvSpPr>
        <p:spPr>
          <a:xfrm>
            <a:off x="11761999" y="9130189"/>
            <a:ext cx="348724" cy="339199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650240"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幻燈片編號"/>
          <p:cNvSpPr txBox="1"/>
          <p:nvPr>
            <p:ph type="sldNum" sz="quarter" idx="2"/>
          </p:nvPr>
        </p:nvSpPr>
        <p:spPr>
          <a:xfrm>
            <a:off x="6328883" y="9296400"/>
            <a:ext cx="340260" cy="324306"/>
          </a:xfrm>
          <a:prstGeom prst="rect">
            <a:avLst/>
          </a:prstGeom>
        </p:spPr>
        <p:txBody>
          <a:bodyPr/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大標題文字"/>
          <p:cNvSpPr txBox="1"/>
          <p:nvPr>
            <p:ph type="title" hasCustomPrompt="1"/>
          </p:nvPr>
        </p:nvSpPr>
        <p:spPr>
          <a:xfrm>
            <a:off x="894078" y="519290"/>
            <a:ext cx="11216642" cy="1885246"/>
          </a:xfrm>
          <a:prstGeom prst="rect">
            <a:avLst/>
          </a:prstGeom>
        </p:spPr>
        <p:txBody>
          <a:bodyPr lIns="65022" tIns="65022" rIns="65022" bIns="65022"/>
          <a:lstStyle>
            <a:lvl1pPr algn="l" defTabSz="1300480">
              <a:lnSpc>
                <a:spcPct val="90000"/>
              </a:lnSpc>
              <a:defRPr sz="62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52" name="內文層級一…"/>
          <p:cNvSpPr txBox="1"/>
          <p:nvPr>
            <p:ph type="body" idx="1" hasCustomPrompt="1"/>
          </p:nvPr>
        </p:nvSpPr>
        <p:spPr>
          <a:xfrm>
            <a:off x="894078" y="2596444"/>
            <a:ext cx="11216642" cy="6188570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310515" indent="-310515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48740" indent="-43434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 panose="020B0604020202020204"/>
              <a:defRPr sz="3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53" name="幻燈片編號"/>
          <p:cNvSpPr txBox="1"/>
          <p:nvPr>
            <p:ph type="sldNum" sz="quarter" idx="2"/>
          </p:nvPr>
        </p:nvSpPr>
        <p:spPr>
          <a:xfrm>
            <a:off x="11761996" y="9130189"/>
            <a:ext cx="348725" cy="339200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650240"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大標題文字"/>
          <p:cNvSpPr txBox="1"/>
          <p:nvPr>
            <p:ph type="title" hasCustomPrompt="1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 lIns="0" tIns="0" rIns="0" bIns="0"/>
          <a:lstStyle/>
          <a:p>
            <a:r>
              <a:t>大標題文字</a:t>
            </a:r>
          </a:p>
        </p:txBody>
      </p:sp>
      <p:sp>
        <p:nvSpPr>
          <p:cNvPr id="161" name="幻燈片編號"/>
          <p:cNvSpPr txBox="1"/>
          <p:nvPr>
            <p:ph type="sldNum" sz="quarter" idx="2"/>
          </p:nvPr>
        </p:nvSpPr>
        <p:spPr>
          <a:xfrm>
            <a:off x="12005838" y="8870544"/>
            <a:ext cx="348723" cy="339198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914400"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大標題文字"/>
          <p:cNvSpPr txBox="1"/>
          <p:nvPr>
            <p:ph type="title" hasCustomPrompt="1"/>
          </p:nvPr>
        </p:nvSpPr>
        <p:spPr>
          <a:xfrm>
            <a:off x="975358" y="1596248"/>
            <a:ext cx="11054083" cy="3395700"/>
          </a:xfrm>
          <a:prstGeom prst="rect">
            <a:avLst/>
          </a:prstGeom>
        </p:spPr>
        <p:txBody>
          <a:bodyPr lIns="65022" tIns="65022" rIns="65022" bIns="65022" anchor="b"/>
          <a:lstStyle>
            <a:lvl1pPr defTabSz="1300480">
              <a:lnSpc>
                <a:spcPct val="90000"/>
              </a:lnSpc>
              <a:defRPr sz="8400">
                <a:latin typeface="Calibri Light" panose="020F0302020204030204"/>
                <a:ea typeface="Calibri Light" panose="020F0302020204030204"/>
                <a:cs typeface="Calibri Light" panose="020F0302020204030204"/>
                <a:sym typeface="Calibri Light" panose="020F0302020204030204"/>
              </a:defRPr>
            </a:lvl1pPr>
          </a:lstStyle>
          <a:p>
            <a:r>
              <a:t>大標題文字</a:t>
            </a:r>
          </a:p>
        </p:txBody>
      </p:sp>
      <p:sp>
        <p:nvSpPr>
          <p:cNvPr id="169" name="內文層級一…"/>
          <p:cNvSpPr txBox="1"/>
          <p:nvPr>
            <p:ph type="body" sz="quarter" idx="1" hasCustomPrompt="1"/>
          </p:nvPr>
        </p:nvSpPr>
        <p:spPr>
          <a:xfrm>
            <a:off x="1625599" y="5122898"/>
            <a:ext cx="9753601" cy="2354863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indent="0" algn="ctr" defTabSz="1300480">
              <a:lnSpc>
                <a:spcPct val="90000"/>
              </a:lnSpc>
              <a:spcBef>
                <a:spcPts val="1400"/>
              </a:spcBef>
              <a:buSzTx/>
              <a:buNone/>
              <a:defRPr sz="34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70" name="幻燈片編號"/>
          <p:cNvSpPr txBox="1"/>
          <p:nvPr>
            <p:ph type="sldNum" sz="quarter" idx="2"/>
          </p:nvPr>
        </p:nvSpPr>
        <p:spPr>
          <a:xfrm>
            <a:off x="11761996" y="9130189"/>
            <a:ext cx="348725" cy="339200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650240">
              <a:defRPr sz="1600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80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defRPr sz="3600" b="0" i="0" u="none" strike="noStrike" cap="none" spc="0" baseline="0">
          <a:solidFill>
            <a:srgbClr val="000000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82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180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81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83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4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185" name="会前会：播种(分享快乐心得)"/>
          <p:cNvSpPr txBox="1"/>
          <p:nvPr/>
        </p:nvSpPr>
        <p:spPr>
          <a:xfrm>
            <a:off x="1447375" y="2611370"/>
            <a:ext cx="9951630" cy="1041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会前会：播种(分享快乐心得)</a:t>
            </a:r>
          </a:p>
        </p:txBody>
      </p:sp>
      <p:sp>
        <p:nvSpPr>
          <p:cNvPr id="186" name="会中会：灌溉施肥(讲师分享）"/>
          <p:cNvSpPr txBox="1"/>
          <p:nvPr/>
        </p:nvSpPr>
        <p:spPr>
          <a:xfrm>
            <a:off x="1447375" y="4152927"/>
            <a:ext cx="9951630" cy="1041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会中会：灌溉施肥(讲师分享）</a:t>
            </a:r>
          </a:p>
        </p:txBody>
      </p:sp>
      <p:sp>
        <p:nvSpPr>
          <p:cNvPr id="187" name="会后会：收成(缔结）"/>
          <p:cNvSpPr txBox="1"/>
          <p:nvPr/>
        </p:nvSpPr>
        <p:spPr>
          <a:xfrm>
            <a:off x="1447375" y="5694483"/>
            <a:ext cx="9951630" cy="1041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53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会后会：收成(缔结）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192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190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191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193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94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195" name="会前会"/>
          <p:cNvSpPr txBox="1"/>
          <p:nvPr/>
        </p:nvSpPr>
        <p:spPr>
          <a:xfrm>
            <a:off x="1377950" y="2029883"/>
            <a:ext cx="18288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会前会</a:t>
            </a:r>
          </a:p>
        </p:txBody>
      </p:sp>
      <p:sp>
        <p:nvSpPr>
          <p:cNvPr id="196" name="➡️邀约新朋友活动前15分钟抵达会场。"/>
          <p:cNvSpPr txBox="1"/>
          <p:nvPr/>
        </p:nvSpPr>
        <p:spPr>
          <a:xfrm>
            <a:off x="1301749" y="3266930"/>
            <a:ext cx="9893809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➡️邀约新朋友活动前15分钟抵达会场。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01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199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00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02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03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04" name="会前会"/>
          <p:cNvSpPr txBox="1"/>
          <p:nvPr/>
        </p:nvSpPr>
        <p:spPr>
          <a:xfrm>
            <a:off x="1377950" y="2029883"/>
            <a:ext cx="18288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会前会</a:t>
            </a:r>
          </a:p>
        </p:txBody>
      </p:sp>
      <p:sp>
        <p:nvSpPr>
          <p:cNvPr id="205" name="➡️邀约新朋友活动前15分钟抵达会场。"/>
          <p:cNvSpPr txBox="1"/>
          <p:nvPr/>
        </p:nvSpPr>
        <p:spPr>
          <a:xfrm>
            <a:off x="1301749" y="3266930"/>
            <a:ext cx="9893809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➡️邀约新朋友活动前15分钟抵达会场。</a:t>
            </a:r>
          </a:p>
        </p:txBody>
      </p:sp>
      <p:sp>
        <p:nvSpPr>
          <p:cNvPr id="206" name="➡️向新朋友介绍会场设施。"/>
          <p:cNvSpPr txBox="1"/>
          <p:nvPr/>
        </p:nvSpPr>
        <p:spPr>
          <a:xfrm>
            <a:off x="1301750" y="4232559"/>
            <a:ext cx="69723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➡️向新朋友介绍会场设施。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11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09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10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12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13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14" name="会前会"/>
          <p:cNvSpPr txBox="1"/>
          <p:nvPr/>
        </p:nvSpPr>
        <p:spPr>
          <a:xfrm>
            <a:off x="1377950" y="2029883"/>
            <a:ext cx="18288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会前会</a:t>
            </a:r>
          </a:p>
        </p:txBody>
      </p:sp>
      <p:sp>
        <p:nvSpPr>
          <p:cNvPr id="215" name="➡️邀约新朋友活动前15分钟抵达会场。"/>
          <p:cNvSpPr txBox="1"/>
          <p:nvPr/>
        </p:nvSpPr>
        <p:spPr>
          <a:xfrm>
            <a:off x="1301749" y="3266930"/>
            <a:ext cx="9893809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➡️邀约新朋友活动前15分钟抵达会场。</a:t>
            </a:r>
          </a:p>
        </p:txBody>
      </p:sp>
      <p:sp>
        <p:nvSpPr>
          <p:cNvPr id="216" name="➡️向新朋友介绍会场设施。"/>
          <p:cNvSpPr txBox="1"/>
          <p:nvPr/>
        </p:nvSpPr>
        <p:spPr>
          <a:xfrm>
            <a:off x="1301750" y="4232559"/>
            <a:ext cx="69723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➡️向新朋友介绍会场设施。</a:t>
            </a:r>
          </a:p>
        </p:txBody>
      </p:sp>
      <p:sp>
        <p:nvSpPr>
          <p:cNvPr id="217" name="➡️介绍新朋友给伙伴互相认识。"/>
          <p:cNvSpPr txBox="1"/>
          <p:nvPr/>
        </p:nvSpPr>
        <p:spPr>
          <a:xfrm>
            <a:off x="1289050" y="5283684"/>
            <a:ext cx="81153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➡️介绍新朋友给伙伴互相认识。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22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20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21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23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24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25" name="会前会"/>
          <p:cNvSpPr txBox="1"/>
          <p:nvPr/>
        </p:nvSpPr>
        <p:spPr>
          <a:xfrm>
            <a:off x="1377950" y="2029883"/>
            <a:ext cx="18288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会前会</a:t>
            </a:r>
          </a:p>
        </p:txBody>
      </p:sp>
      <p:sp>
        <p:nvSpPr>
          <p:cNvPr id="226" name="➡️邀约新朋友活动前15分钟抵达会场。"/>
          <p:cNvSpPr txBox="1"/>
          <p:nvPr/>
        </p:nvSpPr>
        <p:spPr>
          <a:xfrm>
            <a:off x="1301749" y="3266930"/>
            <a:ext cx="9893809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➡️邀约新朋友活动前15分钟抵达会场。</a:t>
            </a:r>
          </a:p>
        </p:txBody>
      </p:sp>
      <p:sp>
        <p:nvSpPr>
          <p:cNvPr id="227" name="➡️向新朋友介绍会场设施。"/>
          <p:cNvSpPr txBox="1"/>
          <p:nvPr/>
        </p:nvSpPr>
        <p:spPr>
          <a:xfrm>
            <a:off x="1301750" y="4232559"/>
            <a:ext cx="69723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➡️向新朋友介绍会场设施。</a:t>
            </a:r>
          </a:p>
        </p:txBody>
      </p:sp>
      <p:sp>
        <p:nvSpPr>
          <p:cNvPr id="228" name="➡️介绍新朋友给伙伴互相认识。"/>
          <p:cNvSpPr txBox="1"/>
          <p:nvPr/>
        </p:nvSpPr>
        <p:spPr>
          <a:xfrm>
            <a:off x="1289050" y="5283684"/>
            <a:ext cx="81153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➡️介绍新朋友给伙伴互相认识。</a:t>
            </a:r>
          </a:p>
        </p:txBody>
      </p:sp>
      <p:sp>
        <p:nvSpPr>
          <p:cNvPr id="229" name="➡️主动向新朋友分享在团队的快乐心得。"/>
          <p:cNvSpPr txBox="1"/>
          <p:nvPr/>
        </p:nvSpPr>
        <p:spPr>
          <a:xfrm>
            <a:off x="1301750" y="6334221"/>
            <a:ext cx="10401301" cy="9017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➡️主动向新朋友分享在团队的快乐心得。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34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32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33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35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36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37" name="会中会"/>
          <p:cNvSpPr txBox="1"/>
          <p:nvPr/>
        </p:nvSpPr>
        <p:spPr>
          <a:xfrm>
            <a:off x="1416048" y="2617720"/>
            <a:ext cx="11008854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会中会 </a:t>
            </a:r>
          </a:p>
        </p:txBody>
      </p:sp>
      <p:sp>
        <p:nvSpPr>
          <p:cNvPr id="238" name="➡️热情兴奋: 掌声,回应声,点头,微笑。"/>
          <p:cNvSpPr txBox="1"/>
          <p:nvPr/>
        </p:nvSpPr>
        <p:spPr>
          <a:xfrm>
            <a:off x="1416048" y="3917948"/>
            <a:ext cx="11008854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➡️热情兴奋: 掌声,回应声,点头,微笑。 </a:t>
            </a:r>
          </a:p>
        </p:txBody>
      </p:sp>
      <p:sp>
        <p:nvSpPr>
          <p:cNvPr id="239" name="➡️认真学习: 录音，作笔记。"/>
          <p:cNvSpPr txBox="1"/>
          <p:nvPr/>
        </p:nvSpPr>
        <p:spPr>
          <a:xfrm>
            <a:off x="1416048" y="5229793"/>
            <a:ext cx="11008854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➡️认真学习: 录音，作笔记。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44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42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43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45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46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47" name="会中会"/>
          <p:cNvSpPr txBox="1"/>
          <p:nvPr/>
        </p:nvSpPr>
        <p:spPr>
          <a:xfrm>
            <a:off x="1416048" y="2617720"/>
            <a:ext cx="11008854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会中会 </a:t>
            </a:r>
          </a:p>
        </p:txBody>
      </p:sp>
      <p:sp>
        <p:nvSpPr>
          <p:cNvPr id="248" name="➡️热情兴奋: 掌声,回应声,点头,微笑。"/>
          <p:cNvSpPr txBox="1"/>
          <p:nvPr/>
        </p:nvSpPr>
        <p:spPr>
          <a:xfrm>
            <a:off x="1416048" y="3917948"/>
            <a:ext cx="11008854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➡️热情兴奋: 掌声,回应声,点头,微笑。 </a:t>
            </a:r>
          </a:p>
        </p:txBody>
      </p:sp>
      <p:sp>
        <p:nvSpPr>
          <p:cNvPr id="249" name="➡️认真学习: 录音，作笔记。"/>
          <p:cNvSpPr txBox="1"/>
          <p:nvPr/>
        </p:nvSpPr>
        <p:spPr>
          <a:xfrm>
            <a:off x="1416048" y="5229793"/>
            <a:ext cx="11008854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➡️认真学习: 录音，作笔记。 </a:t>
            </a:r>
          </a:p>
        </p:txBody>
      </p:sp>
      <p:sp>
        <p:nvSpPr>
          <p:cNvPr id="250" name="➡️自发性维持会场秩序。"/>
          <p:cNvSpPr txBox="1"/>
          <p:nvPr/>
        </p:nvSpPr>
        <p:spPr>
          <a:xfrm>
            <a:off x="1416048" y="6541637"/>
            <a:ext cx="11008854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➡️自发性维持会场秩序。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55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53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54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56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57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58" name="会后会"/>
          <p:cNvSpPr txBox="1"/>
          <p:nvPr/>
        </p:nvSpPr>
        <p:spPr>
          <a:xfrm>
            <a:off x="1483781" y="2338247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会后会</a:t>
            </a:r>
          </a:p>
        </p:txBody>
      </p:sp>
      <p:sp>
        <p:nvSpPr>
          <p:cNvPr id="259" name="➡️引领新朋友继续参与会后沟通。"/>
          <p:cNvSpPr txBox="1"/>
          <p:nvPr/>
        </p:nvSpPr>
        <p:spPr>
          <a:xfrm>
            <a:off x="1483781" y="3455846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➡️引领新朋友继续参与会后沟通。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64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62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63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65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66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67" name="会后会"/>
          <p:cNvSpPr txBox="1"/>
          <p:nvPr/>
        </p:nvSpPr>
        <p:spPr>
          <a:xfrm>
            <a:off x="1483781" y="2338247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会后会</a:t>
            </a:r>
          </a:p>
        </p:txBody>
      </p:sp>
      <p:sp>
        <p:nvSpPr>
          <p:cNvPr id="268" name="➡️引领新朋友继续参与会后沟通。"/>
          <p:cNvSpPr txBox="1"/>
          <p:nvPr/>
        </p:nvSpPr>
        <p:spPr>
          <a:xfrm>
            <a:off x="1483781" y="3455846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➡️引领新朋友继续参与会后沟通。</a:t>
            </a:r>
          </a:p>
        </p:txBody>
      </p:sp>
      <p:sp>
        <p:nvSpPr>
          <p:cNvPr id="269" name="➡️积极主动替新朋友询问问题。"/>
          <p:cNvSpPr txBox="1"/>
          <p:nvPr/>
        </p:nvSpPr>
        <p:spPr>
          <a:xfrm>
            <a:off x="1483781" y="4425948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➡️积极主动替新朋友询问问题。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74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72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73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75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76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77" name="会后会"/>
          <p:cNvSpPr txBox="1"/>
          <p:nvPr/>
        </p:nvSpPr>
        <p:spPr>
          <a:xfrm>
            <a:off x="1483781" y="2338247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会后会</a:t>
            </a:r>
          </a:p>
        </p:txBody>
      </p:sp>
      <p:sp>
        <p:nvSpPr>
          <p:cNvPr id="278" name="➡️引领新朋友继续参与会后沟通。"/>
          <p:cNvSpPr txBox="1"/>
          <p:nvPr/>
        </p:nvSpPr>
        <p:spPr>
          <a:xfrm>
            <a:off x="1483781" y="3455846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➡️引领新朋友继续参与会后沟通。</a:t>
            </a:r>
          </a:p>
        </p:txBody>
      </p:sp>
      <p:sp>
        <p:nvSpPr>
          <p:cNvPr id="279" name="➡️积极主动替新朋友询问问题。"/>
          <p:cNvSpPr txBox="1"/>
          <p:nvPr/>
        </p:nvSpPr>
        <p:spPr>
          <a:xfrm>
            <a:off x="1483781" y="4425948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➡️积极主动替新朋友询问问题。</a:t>
            </a:r>
          </a:p>
        </p:txBody>
      </p:sp>
      <p:sp>
        <p:nvSpPr>
          <p:cNvPr id="280" name="➡️加强见证分享, 以达到现场缔结之动作。"/>
          <p:cNvSpPr txBox="1"/>
          <p:nvPr/>
        </p:nvSpPr>
        <p:spPr>
          <a:xfrm>
            <a:off x="1483995" y="5604510"/>
            <a:ext cx="12525375" cy="79375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➡️加强见证分享, 以达到现场缔结之动作。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A picture containing outdoor, light, white, largeDescription automatically generated" descr="A picture containing outdoor, light, white, largeDescription automatically generate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922" y="-4234"/>
            <a:ext cx="13024506" cy="9015664"/>
          </a:xfrm>
          <a:prstGeom prst="rect">
            <a:avLst/>
          </a:prstGeom>
          <a:ln w="12700">
            <a:miter lim="400000"/>
            <a:headEnd/>
            <a:tailEnd/>
          </a:ln>
        </p:spPr>
      </p:pic>
      <p:grpSp>
        <p:nvGrpSpPr>
          <p:cNvPr id="285" name="Group"/>
          <p:cNvGrpSpPr/>
          <p:nvPr/>
        </p:nvGrpSpPr>
        <p:grpSpPr>
          <a:xfrm>
            <a:off x="-19706" y="8537485"/>
            <a:ext cx="13037517" cy="1235824"/>
            <a:chOff x="0" y="0"/>
            <a:chExt cx="13037515" cy="1235823"/>
          </a:xfrm>
        </p:grpSpPr>
        <p:pic>
          <p:nvPicPr>
            <p:cNvPr id="283" name="image2.png" descr="imag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13037517" cy="1235825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84" name="您最佳的網絡創業平台"/>
            <p:cNvSpPr txBox="1"/>
            <p:nvPr/>
          </p:nvSpPr>
          <p:spPr>
            <a:xfrm>
              <a:off x="9144742" y="649080"/>
              <a:ext cx="3466897" cy="447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5022" tIns="65022" rIns="65022" bIns="65022" numCol="1" anchor="t">
              <a:spAutoFit/>
            </a:bodyPr>
            <a:lstStyle>
              <a:lvl1pPr algn="r" defTabSz="650240">
                <a:defRPr sz="1800" spc="415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pic>
        <p:nvPicPr>
          <p:cNvPr id="286" name="Logo white font.png" descr="Logo white font.png"/>
          <p:cNvPicPr>
            <a:picLocks noChangeAspect="1"/>
          </p:cNvPicPr>
          <p:nvPr/>
        </p:nvPicPr>
        <p:blipFill>
          <a:blip r:embed="rId3"/>
          <a:srcRect b="17227"/>
          <a:stretch>
            <a:fillRect/>
          </a:stretch>
        </p:blipFill>
        <p:spPr>
          <a:xfrm>
            <a:off x="11347863" y="366357"/>
            <a:ext cx="1195055" cy="12178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87" name="会场运作"/>
          <p:cNvSpPr txBox="1"/>
          <p:nvPr/>
        </p:nvSpPr>
        <p:spPr>
          <a:xfrm>
            <a:off x="603250" y="526135"/>
            <a:ext cx="11798300" cy="11684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defTabSz="457200">
              <a:defRPr sz="6000" b="1">
                <a:solidFill>
                  <a:schemeClr val="accent3"/>
                </a:solidFill>
                <a:uFill>
                  <a:solidFill>
                    <a:srgbClr val="000000"/>
                  </a:solidFill>
                </a:u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</a:lstStyle>
          <a:p>
            <a:r>
              <a:t>会场运作</a:t>
            </a:r>
          </a:p>
        </p:txBody>
      </p:sp>
      <p:sp>
        <p:nvSpPr>
          <p:cNvPr id="288" name="会后会"/>
          <p:cNvSpPr txBox="1"/>
          <p:nvPr/>
        </p:nvSpPr>
        <p:spPr>
          <a:xfrm>
            <a:off x="1483781" y="2338247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会后会</a:t>
            </a:r>
          </a:p>
        </p:txBody>
      </p:sp>
      <p:sp>
        <p:nvSpPr>
          <p:cNvPr id="289" name="➡️引领新朋友继续参与会后沟通。"/>
          <p:cNvSpPr txBox="1"/>
          <p:nvPr/>
        </p:nvSpPr>
        <p:spPr>
          <a:xfrm>
            <a:off x="1483781" y="3436796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➡️引领新朋友继续参与会后沟通。</a:t>
            </a:r>
          </a:p>
        </p:txBody>
      </p:sp>
      <p:sp>
        <p:nvSpPr>
          <p:cNvPr id="290" name="➡️积极主动替新朋友询问问题。"/>
          <p:cNvSpPr txBox="1"/>
          <p:nvPr/>
        </p:nvSpPr>
        <p:spPr>
          <a:xfrm>
            <a:off x="1483781" y="4425948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➡️积极主动替新朋友询问问题。</a:t>
            </a:r>
          </a:p>
        </p:txBody>
      </p:sp>
      <p:sp>
        <p:nvSpPr>
          <p:cNvPr id="291" name="➡️加强见证分享, 以达到现场缔结之动作。"/>
          <p:cNvSpPr txBox="1"/>
          <p:nvPr/>
        </p:nvSpPr>
        <p:spPr>
          <a:xfrm>
            <a:off x="1483995" y="5604510"/>
            <a:ext cx="12622530" cy="793750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➡️加强见证分享, 以达到现场缔结之动作。</a:t>
            </a:r>
          </a:p>
        </p:txBody>
      </p:sp>
      <p:sp>
        <p:nvSpPr>
          <p:cNvPr id="292" name="➡️热情勤奋，积极正面。"/>
          <p:cNvSpPr txBox="1"/>
          <p:nvPr/>
        </p:nvSpPr>
        <p:spPr>
          <a:xfrm>
            <a:off x="1483781" y="6675677"/>
            <a:ext cx="11086047" cy="901701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spAutoFit/>
          </a:bodyPr>
          <a:lstStyle>
            <a:lvl1pPr algn="l"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45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➡️热情勤奋，积极正面。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WPS Presentation</Application>
  <PresentationFormat/>
  <Paragraphs>120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8" baseType="lpstr">
      <vt:lpstr>Arial</vt:lpstr>
      <vt:lpstr>SimSun</vt:lpstr>
      <vt:lpstr>Wingdings</vt:lpstr>
      <vt:lpstr>Helvetica</vt:lpstr>
      <vt:lpstr>Helvetica Light</vt:lpstr>
      <vt:lpstr>Calibri Light</vt:lpstr>
      <vt:lpstr>Arial</vt:lpstr>
      <vt:lpstr>Calibri</vt:lpstr>
      <vt:lpstr>Helvetica Neue Medium</vt:lpstr>
      <vt:lpstr>Helvetica Neue</vt:lpstr>
      <vt:lpstr>Helvetica Neue Light</vt:lpstr>
      <vt:lpstr>Yuanti TC Regular</vt:lpstr>
      <vt:lpstr>Segoe Print</vt:lpstr>
      <vt:lpstr>Microsoft YaHei</vt:lpstr>
      <vt:lpstr>Arial Unicode MS</vt:lpstr>
      <vt:lpstr>Helvetica Neue</vt:lpstr>
      <vt:lpstr>White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KUNYI</cp:lastModifiedBy>
  <cp:revision>1</cp:revision>
  <dcterms:created xsi:type="dcterms:W3CDTF">2021-10-17T13:39:48Z</dcterms:created>
  <dcterms:modified xsi:type="dcterms:W3CDTF">2021-10-17T13:39:48Z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DD7769270A564CD58117A263F739C870</vt:lpwstr>
  </property>
  <property fmtid="{D5CDD505-2E9C-101B-9397-08002B2CF9AE}" pid="3" name="KSOProductBuildVer">
    <vt:lpwstr>1033-11.2.0.10323</vt:lpwstr>
  </property>
</Properties>
</file>