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5" name="Shape 15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0" name="Shape 16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什么事情 会让你快乐？</a:t>
            </a:r>
          </a:p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5" name="Shape 16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什么事情 会让你快乐？</a:t>
            </a:r>
          </a:p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0" name="Shape 17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什么事情 会让你快乐？</a:t>
            </a:r>
          </a:p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5" name="Shape 17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什么事情 会让你快乐？</a:t>
            </a:r>
          </a:p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0" name="Shape 18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什么事情 会让你快乐？</a:t>
            </a:r>
          </a:p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5" name="Shape 18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什么事情 会让你快乐？</a:t>
            </a:r>
          </a:p>
          <a:p>
            <a:pPr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华文细黑"/>
                <a:ea typeface="华文细黑"/>
                <a:cs typeface="华文细黑"/>
                <a:sym typeface="华文细黑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2"/>
          <p:cNvGrpSpPr/>
          <p:nvPr/>
        </p:nvGrpSpPr>
        <p:grpSpPr>
          <a:xfrm>
            <a:off x="-13856" y="-19776"/>
            <a:ext cx="9167001" cy="6878185"/>
            <a:chOff x="0" y="0"/>
            <a:chExt cx="9167000" cy="6878184"/>
          </a:xfrm>
        </p:grpSpPr>
        <p:pic>
          <p:nvPicPr>
            <p:cNvPr id="18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9167001" cy="63454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21" name="Group 7"/>
            <p:cNvGrpSpPr/>
            <p:nvPr/>
          </p:nvGrpSpPr>
          <p:grpSpPr>
            <a:xfrm>
              <a:off x="0" y="6009249"/>
              <a:ext cx="9167001" cy="868936"/>
              <a:chOff x="0" y="0"/>
              <a:chExt cx="9166999" cy="868935"/>
            </a:xfrm>
          </p:grpSpPr>
          <p:pic>
            <p:nvPicPr>
              <p:cNvPr id="19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0"/>
                <a:ext cx="9167000" cy="86893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0" name="TextBox 9"/>
              <p:cNvSpPr txBox="1"/>
              <p:nvPr/>
            </p:nvSpPr>
            <p:spPr>
              <a:xfrm>
                <a:off x="6475615" y="456383"/>
                <a:ext cx="2346221" cy="320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22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3" y="344888"/>
              <a:ext cx="707769" cy="7212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3" name="Rectangle 11"/>
            <p:cNvSpPr/>
            <p:nvPr/>
          </p:nvSpPr>
          <p:spPr>
            <a:xfrm>
              <a:off x="7809547" y="344888"/>
              <a:ext cx="45720" cy="721282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25" name="大標題文字"/>
          <p:cNvSpPr txBox="1"/>
          <p:nvPr>
            <p:ph type="title"/>
          </p:nvPr>
        </p:nvSpPr>
        <p:spPr>
          <a:xfrm>
            <a:off x="685800" y="1122362"/>
            <a:ext cx="77724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大標題文字</a:t>
            </a:r>
          </a:p>
        </p:txBody>
      </p:sp>
      <p:sp>
        <p:nvSpPr>
          <p:cNvPr id="26" name="內文層級一…"/>
          <p:cNvSpPr txBox="1"/>
          <p:nvPr>
            <p:ph type="body" sz="quarter" idx="1"/>
          </p:nvPr>
        </p:nvSpPr>
        <p:spPr>
          <a:xfrm>
            <a:off x="1143000" y="3602037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7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35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12"/>
          <p:cNvGrpSpPr/>
          <p:nvPr/>
        </p:nvGrpSpPr>
        <p:grpSpPr>
          <a:xfrm>
            <a:off x="-13856" y="-19776"/>
            <a:ext cx="9167001" cy="6878185"/>
            <a:chOff x="0" y="0"/>
            <a:chExt cx="9167000" cy="6878184"/>
          </a:xfrm>
        </p:grpSpPr>
        <p:pic>
          <p:nvPicPr>
            <p:cNvPr id="43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9167001" cy="63454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6" name="Group 7"/>
            <p:cNvGrpSpPr/>
            <p:nvPr/>
          </p:nvGrpSpPr>
          <p:grpSpPr>
            <a:xfrm>
              <a:off x="0" y="6009249"/>
              <a:ext cx="9167001" cy="868936"/>
              <a:chOff x="0" y="0"/>
              <a:chExt cx="9166999" cy="868935"/>
            </a:xfrm>
          </p:grpSpPr>
          <p:pic>
            <p:nvPicPr>
              <p:cNvPr id="44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0"/>
                <a:ext cx="9167000" cy="86893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45" name="TextBox 9"/>
              <p:cNvSpPr txBox="1"/>
              <p:nvPr/>
            </p:nvSpPr>
            <p:spPr>
              <a:xfrm>
                <a:off x="6475615" y="456383"/>
                <a:ext cx="2346221" cy="320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47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3" y="344888"/>
              <a:ext cx="707769" cy="7212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8" name="Rectangle 11"/>
            <p:cNvSpPr/>
            <p:nvPr/>
          </p:nvSpPr>
          <p:spPr>
            <a:xfrm>
              <a:off x="7809547" y="344888"/>
              <a:ext cx="45720" cy="721282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50" name="大標題文字"/>
          <p:cNvSpPr txBox="1"/>
          <p:nvPr>
            <p:ph type="title"/>
          </p:nvPr>
        </p:nvSpPr>
        <p:spPr>
          <a:xfrm>
            <a:off x="623887" y="1709739"/>
            <a:ext cx="7886701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大標題文字</a:t>
            </a:r>
          </a:p>
        </p:txBody>
      </p:sp>
      <p:sp>
        <p:nvSpPr>
          <p:cNvPr id="51" name="內文層級一…"/>
          <p:cNvSpPr txBox="1"/>
          <p:nvPr>
            <p:ph type="body" sz="quarter" idx="1"/>
          </p:nvPr>
        </p:nvSpPr>
        <p:spPr>
          <a:xfrm>
            <a:off x="623887" y="4589464"/>
            <a:ext cx="7886701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000000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000000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000000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000000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000000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12"/>
          <p:cNvGrpSpPr/>
          <p:nvPr/>
        </p:nvGrpSpPr>
        <p:grpSpPr>
          <a:xfrm>
            <a:off x="-13856" y="-19776"/>
            <a:ext cx="9167001" cy="6878185"/>
            <a:chOff x="0" y="0"/>
            <a:chExt cx="9167000" cy="6878184"/>
          </a:xfrm>
        </p:grpSpPr>
        <p:pic>
          <p:nvPicPr>
            <p:cNvPr id="59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9167001" cy="63454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62" name="Group 7"/>
            <p:cNvGrpSpPr/>
            <p:nvPr/>
          </p:nvGrpSpPr>
          <p:grpSpPr>
            <a:xfrm>
              <a:off x="0" y="6009249"/>
              <a:ext cx="9167001" cy="868936"/>
              <a:chOff x="0" y="0"/>
              <a:chExt cx="9166999" cy="868935"/>
            </a:xfrm>
          </p:grpSpPr>
          <p:pic>
            <p:nvPicPr>
              <p:cNvPr id="60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0"/>
                <a:ext cx="9167000" cy="86893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61" name="TextBox 9"/>
              <p:cNvSpPr txBox="1"/>
              <p:nvPr/>
            </p:nvSpPr>
            <p:spPr>
              <a:xfrm>
                <a:off x="6475615" y="456383"/>
                <a:ext cx="2346221" cy="320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63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3" y="344888"/>
              <a:ext cx="707769" cy="7212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4" name="Rectangle 11"/>
            <p:cNvSpPr/>
            <p:nvPr/>
          </p:nvSpPr>
          <p:spPr>
            <a:xfrm>
              <a:off x="7809547" y="344888"/>
              <a:ext cx="45720" cy="721282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66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7" name="內文層級一…"/>
          <p:cNvSpPr txBox="1"/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6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oup 12"/>
          <p:cNvGrpSpPr/>
          <p:nvPr/>
        </p:nvGrpSpPr>
        <p:grpSpPr>
          <a:xfrm>
            <a:off x="-13856" y="-19776"/>
            <a:ext cx="9167001" cy="6878185"/>
            <a:chOff x="0" y="0"/>
            <a:chExt cx="9167000" cy="6878184"/>
          </a:xfrm>
        </p:grpSpPr>
        <p:pic>
          <p:nvPicPr>
            <p:cNvPr id="75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9167001" cy="63454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78" name="Group 7"/>
            <p:cNvGrpSpPr/>
            <p:nvPr/>
          </p:nvGrpSpPr>
          <p:grpSpPr>
            <a:xfrm>
              <a:off x="0" y="6009249"/>
              <a:ext cx="9167001" cy="868936"/>
              <a:chOff x="0" y="0"/>
              <a:chExt cx="9166999" cy="868935"/>
            </a:xfrm>
          </p:grpSpPr>
          <p:pic>
            <p:nvPicPr>
              <p:cNvPr id="76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0"/>
                <a:ext cx="9167000" cy="86893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77" name="TextBox 9"/>
              <p:cNvSpPr txBox="1"/>
              <p:nvPr/>
            </p:nvSpPr>
            <p:spPr>
              <a:xfrm>
                <a:off x="6475615" y="456383"/>
                <a:ext cx="2346221" cy="320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79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3" y="344888"/>
              <a:ext cx="707769" cy="7212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0" name="Rectangle 11"/>
            <p:cNvSpPr/>
            <p:nvPr/>
          </p:nvSpPr>
          <p:spPr>
            <a:xfrm>
              <a:off x="7809547" y="344888"/>
              <a:ext cx="45720" cy="721282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82" name="大標題文字"/>
          <p:cNvSpPr txBox="1"/>
          <p:nvPr>
            <p:ph type="title"/>
          </p:nvPr>
        </p:nvSpPr>
        <p:spPr>
          <a:xfrm>
            <a:off x="629841" y="365125"/>
            <a:ext cx="7886701" cy="1325564"/>
          </a:xfrm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83" name="內文層級一…"/>
          <p:cNvSpPr txBox="1"/>
          <p:nvPr>
            <p:ph type="body" sz="quarter" idx="1"/>
          </p:nvPr>
        </p:nvSpPr>
        <p:spPr>
          <a:xfrm>
            <a:off x="629841" y="1681163"/>
            <a:ext cx="3868341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>
                <a:latin typeface="Yuanti SC Bold"/>
                <a:ea typeface="Yuanti SC Bold"/>
                <a:cs typeface="Yuanti SC Bold"/>
                <a:sym typeface="Yuanti SC Bold"/>
              </a:defRPr>
            </a:lvl1pPr>
            <a:lvl2pPr marL="0" indent="457200">
              <a:buSzTx/>
              <a:buFontTx/>
              <a:buNone/>
              <a:defRPr sz="2400">
                <a:latin typeface="Yuanti SC Bold"/>
                <a:ea typeface="Yuanti SC Bold"/>
                <a:cs typeface="Yuanti SC Bold"/>
                <a:sym typeface="Yuanti SC Bold"/>
              </a:defRPr>
            </a:lvl2pPr>
            <a:lvl3pPr marL="0" indent="914400">
              <a:buSzTx/>
              <a:buFontTx/>
              <a:buNone/>
              <a:defRPr sz="2400">
                <a:latin typeface="Yuanti SC Bold"/>
                <a:ea typeface="Yuanti SC Bold"/>
                <a:cs typeface="Yuanti SC Bold"/>
                <a:sym typeface="Yuanti SC Bold"/>
              </a:defRPr>
            </a:lvl3pPr>
            <a:lvl4pPr marL="0" indent="1371600">
              <a:buSzTx/>
              <a:buFontTx/>
              <a:buNone/>
              <a:defRPr sz="2400">
                <a:latin typeface="Yuanti SC Bold"/>
                <a:ea typeface="Yuanti SC Bold"/>
                <a:cs typeface="Yuanti SC Bold"/>
                <a:sym typeface="Yuanti SC Bold"/>
              </a:defRPr>
            </a:lvl4pPr>
            <a:lvl5pPr marL="0" indent="1828800">
              <a:buSzTx/>
              <a:buFontTx/>
              <a:buNone/>
              <a:defRPr sz="2400">
                <a:latin typeface="Yuanti SC Bold"/>
                <a:ea typeface="Yuanti SC Bold"/>
                <a:cs typeface="Yuanti SC Bold"/>
                <a:sym typeface="Yuanti SC Bold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4" name="Text Placeholder 4"/>
          <p:cNvSpPr/>
          <p:nvPr>
            <p:ph type="body" sz="quarter" idx="21"/>
          </p:nvPr>
        </p:nvSpPr>
        <p:spPr>
          <a:xfrm>
            <a:off x="4629149" y="1681163"/>
            <a:ext cx="3887393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>
                <a:latin typeface="Yuanti SC Bold"/>
                <a:ea typeface="Yuanti SC Bold"/>
                <a:cs typeface="Yuanti SC Bold"/>
                <a:sym typeface="Yuanti SC Bold"/>
              </a:defRPr>
            </a:pPr>
          </a:p>
        </p:txBody>
      </p:sp>
      <p:sp>
        <p:nvSpPr>
          <p:cNvPr id="8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12"/>
          <p:cNvGrpSpPr/>
          <p:nvPr/>
        </p:nvGrpSpPr>
        <p:grpSpPr>
          <a:xfrm>
            <a:off x="-13856" y="-19776"/>
            <a:ext cx="9167001" cy="6878185"/>
            <a:chOff x="0" y="0"/>
            <a:chExt cx="9167000" cy="6878184"/>
          </a:xfrm>
        </p:grpSpPr>
        <p:pic>
          <p:nvPicPr>
            <p:cNvPr id="92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9167001" cy="63454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95" name="Group 7"/>
            <p:cNvGrpSpPr/>
            <p:nvPr/>
          </p:nvGrpSpPr>
          <p:grpSpPr>
            <a:xfrm>
              <a:off x="0" y="6009249"/>
              <a:ext cx="9167001" cy="868936"/>
              <a:chOff x="0" y="0"/>
              <a:chExt cx="9166999" cy="868935"/>
            </a:xfrm>
          </p:grpSpPr>
          <p:pic>
            <p:nvPicPr>
              <p:cNvPr id="93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0"/>
                <a:ext cx="9167000" cy="86893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94" name="TextBox 9"/>
              <p:cNvSpPr txBox="1"/>
              <p:nvPr/>
            </p:nvSpPr>
            <p:spPr>
              <a:xfrm>
                <a:off x="6475615" y="456383"/>
                <a:ext cx="2346221" cy="320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96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3" y="344888"/>
              <a:ext cx="707769" cy="7212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7" name="Rectangle 11"/>
            <p:cNvSpPr/>
            <p:nvPr/>
          </p:nvSpPr>
          <p:spPr>
            <a:xfrm>
              <a:off x="7809547" y="344888"/>
              <a:ext cx="45720" cy="721282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99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10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roup 12"/>
          <p:cNvGrpSpPr/>
          <p:nvPr/>
        </p:nvGrpSpPr>
        <p:grpSpPr>
          <a:xfrm>
            <a:off x="-13856" y="-19776"/>
            <a:ext cx="9167001" cy="6878185"/>
            <a:chOff x="0" y="0"/>
            <a:chExt cx="9167000" cy="6878184"/>
          </a:xfrm>
        </p:grpSpPr>
        <p:pic>
          <p:nvPicPr>
            <p:cNvPr id="107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9167001" cy="63454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10" name="Group 7"/>
            <p:cNvGrpSpPr/>
            <p:nvPr/>
          </p:nvGrpSpPr>
          <p:grpSpPr>
            <a:xfrm>
              <a:off x="0" y="6009249"/>
              <a:ext cx="9167001" cy="868936"/>
              <a:chOff x="0" y="0"/>
              <a:chExt cx="9166999" cy="868935"/>
            </a:xfrm>
          </p:grpSpPr>
          <p:pic>
            <p:nvPicPr>
              <p:cNvPr id="108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0"/>
                <a:ext cx="9167000" cy="86893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09" name="TextBox 9"/>
              <p:cNvSpPr txBox="1"/>
              <p:nvPr/>
            </p:nvSpPr>
            <p:spPr>
              <a:xfrm>
                <a:off x="6475615" y="456383"/>
                <a:ext cx="2346221" cy="320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111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3" y="344888"/>
              <a:ext cx="707769" cy="7212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2" name="Rectangle 11"/>
            <p:cNvSpPr/>
            <p:nvPr/>
          </p:nvSpPr>
          <p:spPr>
            <a:xfrm>
              <a:off x="7809547" y="344888"/>
              <a:ext cx="45720" cy="721282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1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Group 12"/>
          <p:cNvGrpSpPr/>
          <p:nvPr/>
        </p:nvGrpSpPr>
        <p:grpSpPr>
          <a:xfrm>
            <a:off x="-13856" y="-19776"/>
            <a:ext cx="9167001" cy="6878185"/>
            <a:chOff x="0" y="0"/>
            <a:chExt cx="9167000" cy="6878184"/>
          </a:xfrm>
        </p:grpSpPr>
        <p:pic>
          <p:nvPicPr>
            <p:cNvPr id="121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9167001" cy="63454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24" name="Group 7"/>
            <p:cNvGrpSpPr/>
            <p:nvPr/>
          </p:nvGrpSpPr>
          <p:grpSpPr>
            <a:xfrm>
              <a:off x="0" y="6009249"/>
              <a:ext cx="9167001" cy="868936"/>
              <a:chOff x="0" y="0"/>
              <a:chExt cx="9166999" cy="868935"/>
            </a:xfrm>
          </p:grpSpPr>
          <p:pic>
            <p:nvPicPr>
              <p:cNvPr id="122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0"/>
                <a:ext cx="9167000" cy="86893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23" name="TextBox 9"/>
              <p:cNvSpPr txBox="1"/>
              <p:nvPr/>
            </p:nvSpPr>
            <p:spPr>
              <a:xfrm>
                <a:off x="6475615" y="456383"/>
                <a:ext cx="2346221" cy="320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125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3" y="344888"/>
              <a:ext cx="707769" cy="7212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6" name="Rectangle 11"/>
            <p:cNvSpPr/>
            <p:nvPr/>
          </p:nvSpPr>
          <p:spPr>
            <a:xfrm>
              <a:off x="7809547" y="344888"/>
              <a:ext cx="45720" cy="721282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28" name="大標題文字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大標題文字</a:t>
            </a:r>
          </a:p>
        </p:txBody>
      </p:sp>
      <p:sp>
        <p:nvSpPr>
          <p:cNvPr id="129" name="內文層級一…"/>
          <p:cNvSpPr txBox="1"/>
          <p:nvPr>
            <p:ph type="body" sz="half" idx="1"/>
          </p:nvPr>
        </p:nvSpPr>
        <p:spPr>
          <a:xfrm>
            <a:off x="3887391" y="987425"/>
            <a:ext cx="4629151" cy="487362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0" name="Text Placeholder 3"/>
          <p:cNvSpPr/>
          <p:nvPr>
            <p:ph type="body" sz="quarter" idx="21"/>
          </p:nvPr>
        </p:nvSpPr>
        <p:spPr>
          <a:xfrm>
            <a:off x="629840" y="2057400"/>
            <a:ext cx="2949180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13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roup 12"/>
          <p:cNvGrpSpPr/>
          <p:nvPr/>
        </p:nvGrpSpPr>
        <p:grpSpPr>
          <a:xfrm>
            <a:off x="-13856" y="-19776"/>
            <a:ext cx="9167001" cy="6878185"/>
            <a:chOff x="0" y="0"/>
            <a:chExt cx="9167000" cy="6878184"/>
          </a:xfrm>
        </p:grpSpPr>
        <p:pic>
          <p:nvPicPr>
            <p:cNvPr id="138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9167001" cy="63454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41" name="Group 7"/>
            <p:cNvGrpSpPr/>
            <p:nvPr/>
          </p:nvGrpSpPr>
          <p:grpSpPr>
            <a:xfrm>
              <a:off x="0" y="6009249"/>
              <a:ext cx="9167001" cy="868936"/>
              <a:chOff x="0" y="0"/>
              <a:chExt cx="9166999" cy="868935"/>
            </a:xfrm>
          </p:grpSpPr>
          <p:pic>
            <p:nvPicPr>
              <p:cNvPr id="139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0"/>
                <a:ext cx="9167000" cy="86893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40" name="TextBox 9"/>
              <p:cNvSpPr txBox="1"/>
              <p:nvPr/>
            </p:nvSpPr>
            <p:spPr>
              <a:xfrm>
                <a:off x="6475615" y="456383"/>
                <a:ext cx="2346221" cy="320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142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3" y="344888"/>
              <a:ext cx="707769" cy="7212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3" name="Rectangle 11"/>
            <p:cNvSpPr/>
            <p:nvPr/>
          </p:nvSpPr>
          <p:spPr>
            <a:xfrm>
              <a:off x="7809547" y="344888"/>
              <a:ext cx="45720" cy="721282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45" name="大標題文字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大標題文字</a:t>
            </a:r>
          </a:p>
        </p:txBody>
      </p:sp>
      <p:sp>
        <p:nvSpPr>
          <p:cNvPr id="146" name="Picture Placeholder 2"/>
          <p:cNvSpPr/>
          <p:nvPr>
            <p:ph type="pic" sz="half" idx="21"/>
          </p:nvPr>
        </p:nvSpPr>
        <p:spPr>
          <a:xfrm>
            <a:off x="3887391" y="987425"/>
            <a:ext cx="4629151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47" name="內文層級一…"/>
          <p:cNvSpPr txBox="1"/>
          <p:nvPr>
            <p:ph type="body" sz="quarter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4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2"/>
          <p:cNvGrpSpPr/>
          <p:nvPr/>
        </p:nvGrpSpPr>
        <p:grpSpPr>
          <a:xfrm>
            <a:off x="-13856" y="-19776"/>
            <a:ext cx="9167001" cy="6878185"/>
            <a:chOff x="0" y="0"/>
            <a:chExt cx="9167000" cy="6878184"/>
          </a:xfrm>
        </p:grpSpPr>
        <p:pic>
          <p:nvPicPr>
            <p:cNvPr id="2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9167001" cy="63454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5" name="Group 7"/>
            <p:cNvGrpSpPr/>
            <p:nvPr/>
          </p:nvGrpSpPr>
          <p:grpSpPr>
            <a:xfrm>
              <a:off x="0" y="6009249"/>
              <a:ext cx="9167001" cy="868936"/>
              <a:chOff x="0" y="0"/>
              <a:chExt cx="9166999" cy="868935"/>
            </a:xfrm>
          </p:grpSpPr>
          <p:pic>
            <p:nvPicPr>
              <p:cNvPr id="3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0"/>
                <a:ext cx="9167000" cy="86893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4" name="TextBox 9"/>
              <p:cNvSpPr txBox="1"/>
              <p:nvPr/>
            </p:nvSpPr>
            <p:spPr>
              <a:xfrm>
                <a:off x="6475615" y="456383"/>
                <a:ext cx="2346221" cy="3200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6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3" y="344888"/>
              <a:ext cx="707769" cy="7212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" name="Rectangle 11"/>
            <p:cNvSpPr/>
            <p:nvPr/>
          </p:nvSpPr>
          <p:spPr>
            <a:xfrm>
              <a:off x="7809547" y="344888"/>
              <a:ext cx="45720" cy="721282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9" name="大標題文字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sp>
        <p:nvSpPr>
          <p:cNvPr id="10" name="內文層級一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1" name="幻燈片編號"/>
          <p:cNvSpPr txBox="1"/>
          <p:nvPr>
            <p:ph type="sldNum" sz="quarter" idx="2"/>
          </p:nvPr>
        </p:nvSpPr>
        <p:spPr>
          <a:xfrm>
            <a:off x="8275421" y="6385243"/>
            <a:ext cx="239930" cy="3073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FFFF00"/>
                </a:solidFill>
                <a:latin typeface="Yuanti SC Regular"/>
                <a:ea typeface="Yuanti SC Regular"/>
                <a:cs typeface="Yuanti SC Regular"/>
                <a:sym typeface="Yuanti SC Regula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文字方塊 6"/>
          <p:cNvSpPr txBox="1"/>
          <p:nvPr/>
        </p:nvSpPr>
        <p:spPr>
          <a:xfrm>
            <a:off x="595684" y="809176"/>
            <a:ext cx="4980941" cy="1203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4800">
                <a:solidFill>
                  <a:schemeClr val="accent4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rPr b="1">
                <a:latin typeface="+mn-lt"/>
                <a:ea typeface="+mn-ea"/>
                <a:cs typeface="+mn-cs"/>
                <a:sym typeface="Helvetica"/>
              </a:rPr>
              <a:t>线上邀约的优势：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>
              <a:defRPr b="1" sz="400">
                <a:solidFill>
                  <a:schemeClr val="accent4"/>
                </a:solidFill>
              </a:defRPr>
            </a:pPr>
            <a:r>
              <a:t> 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矩形 4"/>
          <p:cNvSpPr txBox="1"/>
          <p:nvPr/>
        </p:nvSpPr>
        <p:spPr>
          <a:xfrm>
            <a:off x="1080307" y="1780094"/>
            <a:ext cx="7262599" cy="2631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514350" indent="-514350">
              <a:lnSpc>
                <a:spcPct val="150000"/>
              </a:lnSpc>
              <a:buSzPct val="100000"/>
              <a:buAutoNum type="arabicPeriod" startAt="1"/>
              <a:defRPr b="1" sz="3600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网络的传播性是非常大</a:t>
            </a:r>
          </a:p>
          <a:p>
            <a:pPr marL="514350" indent="-514350">
              <a:lnSpc>
                <a:spcPct val="150000"/>
              </a:lnSpc>
              <a:buSzPct val="100000"/>
              <a:buAutoNum type="arabicPeriod" startAt="1"/>
              <a:defRPr b="1" sz="3600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免费的宣传方式</a:t>
            </a:r>
          </a:p>
          <a:p>
            <a:pPr marL="514350" indent="-514350">
              <a:lnSpc>
                <a:spcPct val="150000"/>
              </a:lnSpc>
              <a:buSzPct val="100000"/>
              <a:buAutoNum type="arabicPeriod" startAt="1"/>
              <a:defRPr b="1" sz="3600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倍增行动量 </a:t>
            </a:r>
            <a:r>
              <a:t>=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倍增成功速度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文字方塊 6"/>
          <p:cNvSpPr txBox="1"/>
          <p:nvPr/>
        </p:nvSpPr>
        <p:spPr>
          <a:xfrm>
            <a:off x="595684" y="809176"/>
            <a:ext cx="5590541" cy="1203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4800">
                <a:solidFill>
                  <a:schemeClr val="accent4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rPr b="1">
                <a:latin typeface="+mn-lt"/>
                <a:ea typeface="+mn-ea"/>
                <a:cs typeface="+mn-cs"/>
                <a:sym typeface="Helvetica"/>
              </a:rPr>
              <a:t>线下行销常见问题：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>
              <a:defRPr b="1" sz="400">
                <a:solidFill>
                  <a:schemeClr val="accent4"/>
                </a:solidFill>
              </a:defRPr>
            </a:pPr>
            <a:r>
              <a:t> 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矩形 4"/>
          <p:cNvSpPr txBox="1"/>
          <p:nvPr/>
        </p:nvSpPr>
        <p:spPr>
          <a:xfrm>
            <a:off x="1080306" y="1780094"/>
            <a:ext cx="6916807" cy="2631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514350" indent="-514350">
              <a:lnSpc>
                <a:spcPct val="150000"/>
              </a:lnSpc>
              <a:buSzPct val="100000"/>
              <a:buAutoNum type="arabicPeriod" startAt="1"/>
              <a:defRPr b="1" sz="3600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邀约容易被拒绝</a:t>
            </a:r>
          </a:p>
          <a:p>
            <a:pPr marL="514350" indent="-514350">
              <a:lnSpc>
                <a:spcPct val="150000"/>
              </a:lnSpc>
              <a:buSzPct val="100000"/>
              <a:buAutoNum type="arabicPeriod" startAt="1"/>
              <a:defRPr b="1" sz="3600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受时间与局域的限制</a:t>
            </a:r>
          </a:p>
          <a:p>
            <a:pPr marL="514350" indent="-514350">
              <a:lnSpc>
                <a:spcPct val="150000"/>
              </a:lnSpc>
              <a:buSzPct val="100000"/>
              <a:buAutoNum type="arabicPeriod" startAt="1"/>
              <a:defRPr b="1" sz="3600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发展的速度会比较慢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文字方塊 6"/>
          <p:cNvSpPr txBox="1"/>
          <p:nvPr/>
        </p:nvSpPr>
        <p:spPr>
          <a:xfrm>
            <a:off x="595684" y="809177"/>
            <a:ext cx="5844244" cy="1384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chemeClr val="accent4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rPr b="1">
                <a:latin typeface="+mn-lt"/>
                <a:ea typeface="+mn-ea"/>
                <a:cs typeface="+mn-cs"/>
                <a:sym typeface="Helvetica"/>
              </a:rPr>
              <a:t>线上邀约之</a:t>
            </a:r>
          </a:p>
          <a:p>
            <a:pPr>
              <a:defRPr sz="2400">
                <a:solidFill>
                  <a:schemeClr val="accent4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t>    </a:t>
            </a:r>
            <a:r>
              <a:rPr b="1" sz="4400">
                <a:latin typeface="+mn-lt"/>
                <a:ea typeface="+mn-ea"/>
                <a:cs typeface="+mn-cs"/>
                <a:sym typeface="Helvetica"/>
              </a:rPr>
              <a:t>发朋友圈</a:t>
            </a:r>
            <a:r>
              <a:rPr sz="4400"/>
              <a:t>(</a:t>
            </a:r>
            <a:r>
              <a:rPr b="1" sz="4400">
                <a:latin typeface="+mn-lt"/>
                <a:ea typeface="+mn-ea"/>
                <a:cs typeface="+mn-cs"/>
                <a:sym typeface="Helvetica"/>
              </a:rPr>
              <a:t>高调吃产品</a:t>
            </a:r>
            <a:r>
              <a:rPr sz="4400"/>
              <a:t>)</a:t>
            </a:r>
            <a:endParaRPr b="1" sz="7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矩形 4"/>
          <p:cNvSpPr txBox="1"/>
          <p:nvPr/>
        </p:nvSpPr>
        <p:spPr>
          <a:xfrm>
            <a:off x="1080306" y="2111399"/>
            <a:ext cx="6916807" cy="2536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50000"/>
              </a:lnSpc>
              <a:defRPr b="1" sz="3200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透过互联网轻松让朋友知道我们</a:t>
            </a:r>
          </a:p>
          <a:p>
            <a:pPr marL="742950" indent="-742950">
              <a:lnSpc>
                <a:spcPct val="150000"/>
              </a:lnSpc>
              <a:buSzPct val="100000"/>
              <a:buAutoNum type="arabicPeriod" startAt="1"/>
              <a:defRPr b="1" sz="3600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使用营养免疫浓缩食品</a:t>
            </a:r>
          </a:p>
          <a:p>
            <a:pPr marL="742950" indent="-742950">
              <a:lnSpc>
                <a:spcPct val="150000"/>
              </a:lnSpc>
              <a:buSzPct val="100000"/>
              <a:buAutoNum type="arabicPeriod" startAt="1"/>
              <a:defRPr b="1" sz="3600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积极发展健康产业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矩形 4"/>
          <p:cNvSpPr txBox="1"/>
          <p:nvPr/>
        </p:nvSpPr>
        <p:spPr>
          <a:xfrm>
            <a:off x="1080305" y="2111399"/>
            <a:ext cx="7593905" cy="364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742949" indent="-742949">
              <a:lnSpc>
                <a:spcPct val="150000"/>
              </a:lnSpc>
              <a:buSzPct val="100000"/>
              <a:buAutoNum type="arabicPeriod" startAt="1"/>
              <a:defRPr b="1" sz="2800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持续性的重要性 </a:t>
            </a:r>
          </a:p>
          <a:p>
            <a:pPr marL="742949" indent="-742949">
              <a:lnSpc>
                <a:spcPct val="150000"/>
              </a:lnSpc>
              <a:buSzPct val="100000"/>
              <a:buAutoNum type="arabicPeriod" startAt="1"/>
              <a:defRPr b="1" sz="2800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有价值的分享内容</a:t>
            </a:r>
          </a:p>
          <a:p>
            <a:pPr marL="742949" indent="-742949">
              <a:lnSpc>
                <a:spcPct val="150000"/>
              </a:lnSpc>
              <a:buSzPct val="100000"/>
              <a:buAutoNum type="arabicPeriod" startAt="1"/>
              <a:defRPr b="1" sz="2800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混群认识陌生人  </a:t>
            </a:r>
          </a:p>
          <a:p>
            <a:pPr marL="742949" indent="-742949">
              <a:lnSpc>
                <a:spcPct val="150000"/>
              </a:lnSpc>
              <a:buSzPct val="100000"/>
              <a:buAutoNum type="arabicPeriod" startAt="1"/>
              <a:defRPr b="1" sz="2800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借力使力少费力</a:t>
            </a:r>
          </a:p>
          <a:p>
            <a:pPr marL="742949" indent="-742949">
              <a:lnSpc>
                <a:spcPct val="150000"/>
              </a:lnSpc>
              <a:buSzPct val="100000"/>
              <a:buAutoNum type="arabicPeriod" startAt="1"/>
              <a:defRPr b="1" sz="2800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提升自己的能力和知识</a:t>
            </a:r>
          </a:p>
        </p:txBody>
      </p:sp>
      <p:sp>
        <p:nvSpPr>
          <p:cNvPr id="173" name="文字方塊 6"/>
          <p:cNvSpPr txBox="1"/>
          <p:nvPr/>
        </p:nvSpPr>
        <p:spPr>
          <a:xfrm>
            <a:off x="595685" y="809177"/>
            <a:ext cx="7814529" cy="1345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chemeClr val="accent4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rPr b="1">
                <a:latin typeface="+mn-lt"/>
                <a:ea typeface="+mn-ea"/>
                <a:cs typeface="+mn-cs"/>
                <a:sym typeface="Helvetica"/>
              </a:rPr>
              <a:t>线上邀约之</a:t>
            </a:r>
          </a:p>
          <a:p>
            <a:pPr>
              <a:defRPr sz="2800">
                <a:solidFill>
                  <a:schemeClr val="accent4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t>    </a:t>
            </a:r>
            <a:r>
              <a:rPr b="1" sz="3600">
                <a:latin typeface="+mn-lt"/>
                <a:ea typeface="+mn-ea"/>
                <a:cs typeface="+mn-cs"/>
                <a:sym typeface="Helvetica"/>
              </a:rPr>
              <a:t>解决没有人脉，没有口才，没有经验</a:t>
            </a:r>
            <a:endParaRPr b="1" sz="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矩形 4"/>
          <p:cNvSpPr txBox="1"/>
          <p:nvPr/>
        </p:nvSpPr>
        <p:spPr>
          <a:xfrm>
            <a:off x="1080306" y="1766847"/>
            <a:ext cx="7845695" cy="45566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spcBef>
                <a:spcPts val="1100"/>
              </a:spcBef>
              <a:buSzPct val="100000"/>
              <a:buFont typeface="Calibri"/>
              <a:buChar char="–"/>
              <a:defRPr b="1" sz="2400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光源一定要充足</a:t>
            </a:r>
            <a:r>
              <a:rPr sz="1600">
                <a:solidFill>
                  <a:schemeClr val="accent4"/>
                </a:solidFill>
                <a:latin typeface="+mn-lt"/>
                <a:ea typeface="+mn-ea"/>
                <a:cs typeface="+mn-cs"/>
                <a:sym typeface="Helvetica"/>
              </a:rPr>
              <a:t>（可以使用打光灯）</a:t>
            </a:r>
            <a:endParaRPr>
              <a:solidFill>
                <a:schemeClr val="accent4"/>
              </a:solidFill>
            </a:endParaRPr>
          </a:p>
          <a:p>
            <a:pPr marL="342900" indent="-342900">
              <a:spcBef>
                <a:spcPts val="1100"/>
              </a:spcBef>
              <a:buSzPct val="100000"/>
              <a:buFont typeface="Calibri"/>
              <a:buChar char="–"/>
              <a:defRPr b="1" sz="2400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设置好背景 </a:t>
            </a:r>
            <a:endParaRPr>
              <a:solidFill>
                <a:schemeClr val="accent4"/>
              </a:solidFill>
            </a:endParaRPr>
          </a:p>
          <a:p>
            <a:pPr marL="342900" indent="-342900">
              <a:spcBef>
                <a:spcPts val="1100"/>
              </a:spcBef>
              <a:buSzPct val="100000"/>
              <a:buFont typeface="Calibri"/>
              <a:buChar char="–"/>
              <a:defRPr b="1" sz="2400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使用质量较好的三脚架 </a:t>
            </a:r>
            <a:r>
              <a:rPr sz="1600">
                <a:solidFill>
                  <a:schemeClr val="accent4"/>
                </a:solidFill>
              </a:rPr>
              <a:t>(</a:t>
            </a:r>
            <a:r>
              <a:rPr sz="1600">
                <a:solidFill>
                  <a:schemeClr val="accent4"/>
                </a:solidFill>
                <a:latin typeface="+mn-lt"/>
                <a:ea typeface="+mn-ea"/>
                <a:cs typeface="+mn-cs"/>
                <a:sym typeface="Helvetica"/>
              </a:rPr>
              <a:t>避免镜头摇晃）</a:t>
            </a:r>
            <a:r>
              <a:t> </a:t>
            </a:r>
          </a:p>
          <a:p>
            <a:pPr marL="342900" indent="-342900">
              <a:spcBef>
                <a:spcPts val="1100"/>
              </a:spcBef>
              <a:buSzPct val="100000"/>
              <a:buFont typeface="Calibri"/>
              <a:buChar char="–"/>
              <a:defRPr b="1" sz="2400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眼睛要和镜头同一水平线 </a:t>
            </a:r>
            <a:r>
              <a:rPr sz="1600">
                <a:solidFill>
                  <a:schemeClr val="accent4"/>
                </a:solidFill>
                <a:latin typeface="+mn-lt"/>
                <a:ea typeface="+mn-ea"/>
                <a:cs typeface="+mn-cs"/>
                <a:sym typeface="Helvetica"/>
              </a:rPr>
              <a:t>（让对方感受到我们和他说话）</a:t>
            </a:r>
            <a:endParaRPr>
              <a:solidFill>
                <a:schemeClr val="accent4"/>
              </a:solidFill>
            </a:endParaRPr>
          </a:p>
          <a:p>
            <a:pPr marL="342900" indent="-342900">
              <a:spcBef>
                <a:spcPts val="1100"/>
              </a:spcBef>
              <a:buSzPct val="100000"/>
              <a:buFont typeface="Calibri"/>
              <a:buChar char="–"/>
              <a:defRPr b="1" sz="2400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声量要够清晰无杂音</a:t>
            </a:r>
            <a:r>
              <a:rPr sz="1600">
                <a:solidFill>
                  <a:schemeClr val="accent4"/>
                </a:solidFill>
                <a:latin typeface="+mn-lt"/>
                <a:ea typeface="+mn-ea"/>
                <a:cs typeface="+mn-cs"/>
                <a:sym typeface="Helvetica"/>
              </a:rPr>
              <a:t>（可以使用耳机收音）</a:t>
            </a:r>
            <a:endParaRPr>
              <a:solidFill>
                <a:schemeClr val="accent4"/>
              </a:solidFill>
            </a:endParaRPr>
          </a:p>
          <a:p>
            <a:pPr marL="342900" indent="-342900">
              <a:spcBef>
                <a:spcPts val="1100"/>
              </a:spcBef>
              <a:buSzPct val="100000"/>
              <a:buFont typeface="Calibri"/>
              <a:buChar char="–"/>
              <a:defRPr b="1" sz="2400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坐姿要端正 </a:t>
            </a:r>
          </a:p>
          <a:p>
            <a:pPr marL="342900" indent="-342900">
              <a:spcBef>
                <a:spcPts val="1100"/>
              </a:spcBef>
              <a:buSzPct val="100000"/>
              <a:buFont typeface="Calibri"/>
              <a:buChar char="–"/>
              <a:defRPr b="1" sz="2400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时刻保持微笑和诚恳的的态度</a:t>
            </a:r>
            <a:r>
              <a:t>  </a:t>
            </a:r>
          </a:p>
          <a:p>
            <a:pPr marL="342900" indent="-342900">
              <a:spcBef>
                <a:spcPts val="1100"/>
              </a:spcBef>
              <a:buSzPct val="100000"/>
              <a:buFont typeface="Calibri"/>
              <a:buChar char="–"/>
              <a:defRPr b="1" sz="2400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注意仪容</a:t>
            </a:r>
            <a:r>
              <a:rPr sz="1600">
                <a:solidFill>
                  <a:schemeClr val="accent4"/>
                </a:solidFill>
                <a:latin typeface="+mn-lt"/>
                <a:ea typeface="+mn-ea"/>
                <a:cs typeface="+mn-cs"/>
                <a:sym typeface="Helvetica"/>
              </a:rPr>
              <a:t>（外观整齐干净，女性建议化淡妆）</a:t>
            </a:r>
          </a:p>
        </p:txBody>
      </p:sp>
      <p:sp>
        <p:nvSpPr>
          <p:cNvPr id="178" name="文字方塊 6"/>
          <p:cNvSpPr txBox="1"/>
          <p:nvPr/>
        </p:nvSpPr>
        <p:spPr>
          <a:xfrm>
            <a:off x="595684" y="809176"/>
            <a:ext cx="4980941" cy="1203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4800">
                <a:solidFill>
                  <a:schemeClr val="accent4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rPr b="1">
                <a:latin typeface="+mn-lt"/>
                <a:ea typeface="+mn-ea"/>
                <a:cs typeface="+mn-cs"/>
                <a:sym typeface="Helvetica"/>
              </a:rPr>
              <a:t>视频会议小技巧：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>
              <a:defRPr b="1" sz="400">
                <a:solidFill>
                  <a:schemeClr val="accent4"/>
                </a:solidFill>
              </a:defRPr>
            </a:pPr>
            <a:r>
              <a:t> 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文字方塊 6"/>
          <p:cNvSpPr txBox="1"/>
          <p:nvPr/>
        </p:nvSpPr>
        <p:spPr>
          <a:xfrm>
            <a:off x="595684" y="809177"/>
            <a:ext cx="4980941" cy="1139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sz="4800">
                <a:solidFill>
                  <a:schemeClr val="accent4"/>
                </a:solidFill>
              </a:defRPr>
            </a:pPr>
            <a:r>
              <a:rPr b="0">
                <a:latin typeface="Yuanti SC Bold"/>
                <a:ea typeface="Yuanti SC Bold"/>
                <a:cs typeface="Yuanti SC Bold"/>
                <a:sym typeface="Yuanti SC Bold"/>
              </a:rPr>
              <a:t>线上邀约之</a:t>
            </a:r>
            <a:r>
              <a:rPr b="0"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rPr>
              <a:t>关键：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矩形 4"/>
          <p:cNvSpPr txBox="1"/>
          <p:nvPr/>
        </p:nvSpPr>
        <p:spPr>
          <a:xfrm>
            <a:off x="1080306" y="1780095"/>
            <a:ext cx="7209592" cy="29336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514350" indent="-514350">
              <a:lnSpc>
                <a:spcPct val="150000"/>
              </a:lnSpc>
              <a:buSzPct val="100000"/>
              <a:buAutoNum type="arabicPeriod" startAt="1"/>
              <a:defRPr b="1" sz="3600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态度要诚恳</a:t>
            </a:r>
          </a:p>
          <a:p>
            <a:pPr marL="514350" indent="-514350">
              <a:lnSpc>
                <a:spcPct val="150000"/>
              </a:lnSpc>
              <a:buSzPct val="100000"/>
              <a:buAutoNum type="arabicPeriod" startAt="1"/>
              <a:defRPr b="1" sz="3600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语气要温和</a:t>
            </a:r>
          </a:p>
          <a:p>
            <a:pPr>
              <a:lnSpc>
                <a:spcPct val="150000"/>
              </a:lnSpc>
              <a:defRPr b="1" sz="2000">
                <a:solidFill>
                  <a:srgbClr val="FFFFFF"/>
                </a:solidFill>
              </a:defRPr>
            </a:pPr>
          </a:p>
          <a:p>
            <a:pPr>
              <a:lnSpc>
                <a:spcPct val="150000"/>
              </a:lnSpc>
              <a:defRPr b="1" sz="2800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让对方打开心房，才能做到最好的推荐</a:t>
            </a:r>
            <a:r>
              <a:t>/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缔结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