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575" r:id="rId21"/>
    <p:sldId id="573" r:id="rId22"/>
    <p:sldId id="572" r:id="rId23"/>
    <p:sldId id="273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1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5"/>
    <p:restoredTop sz="93066"/>
  </p:normalViewPr>
  <p:slideViewPr>
    <p:cSldViewPr snapToGrid="0" snapToObjects="1">
      <p:cViewPr varScale="1">
        <p:scale>
          <a:sx n="104" d="100"/>
          <a:sy n="104" d="100"/>
        </p:scale>
        <p:origin x="6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DA964-F90E-2C40-9900-E82545DAB24A}" type="datetimeFigureOut">
              <a:rPr lang="en-US" smtClean="0"/>
              <a:t>3/25/21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64594-BC41-AC48-9A67-088F371D2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82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大家好，我们是 </a:t>
            </a:r>
            <a:r>
              <a:rPr lang="en" altLang="zh-TW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ITeam</a:t>
            </a:r>
            <a:r>
              <a:rPr lang="en" altLang="zh-TW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团队。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欢迎您加入 </a:t>
            </a:r>
            <a:r>
              <a:rPr lang="en" altLang="zh-TW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iTeam</a:t>
            </a:r>
            <a:r>
              <a:rPr lang="en" altLang="zh-TW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的创业平台。 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在这里让我们共同学习 与成长</a:t>
            </a:r>
            <a:r>
              <a:rPr lang="en-US" altLang="zh-TW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一起迈向 助人助己，美梦成真的快乐人生。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今天我们要跟大家分享的主题是 </a:t>
            </a:r>
            <a:r>
              <a:rPr lang="en-US" altLang="zh-TW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..........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快樂工程師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我們先聊聊快樂這件事情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什麼事情會讓你快樂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唱歌跳吃美食會讓你很快樂</a:t>
            </a:r>
            <a:b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老闆加薪 做生意賺錢 重大獎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有些人去旅遊會讓你很快樂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有些人說花錢讓他很快樂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有些人說跟家人再一起最快樂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我們也聽過很多生病的人說身體健康最快樂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我不知道您對快樂的看法是什麼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64594-BC41-AC48-9A67-088F371D2A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804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64594-BC41-AC48-9A67-088F371D2A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52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20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982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027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381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大家好，我们是 </a:t>
            </a:r>
            <a:r>
              <a:rPr lang="en" altLang="zh-TW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ITeam</a:t>
            </a:r>
            <a:r>
              <a:rPr lang="en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团队。欢迎您加入 </a:t>
            </a:r>
            <a:r>
              <a:rPr lang="en" altLang="zh-TW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iTeam</a:t>
            </a:r>
            <a:r>
              <a:rPr lang="en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的创业平台。 在这里让我们共同学习 与成长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一起迈向 助人助己，美梦成真的快乐人生。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今天我们要跟大家分享的主题是 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..........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快樂工程師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我們先聊聊快樂這件事情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我不曉得什麼事情會讓你快樂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有些人唱唱歌跳跳舞會讓你很快樂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有些人吃美食會讓你很快樂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有些人去旅遊會讓你很快樂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有些人喜歡跟家人在一起的時候最快樂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有些人說身體健康最快樂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我不知道您對快樂的看法是什麼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64594-BC41-AC48-9A67-088F371D2A9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4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9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80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8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73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3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8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8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4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3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4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09D1B-7D29-A842-BA0C-81FFFD103C35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6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0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0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24EBC9-34CF-DA47-AE39-CF79CD24B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53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C6F004-A6D4-FF4C-8B45-14FDEC103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7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FFCCAF-1012-4344-9A83-8188C8D0A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8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553515-6AF7-3F4D-AF99-315A190D9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9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619CFE-CDFB-F84E-92A6-7EEA0EE4B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95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8623BF-4EAA-4D4F-A750-4D00E56D2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34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441E0A-5799-EA42-864D-D66A7145B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59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B8E280-7FE9-784D-9901-A0B8A5A70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1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CF3546-E72E-904D-8652-B5B67917F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9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317654-5E56-F04D-99E8-972C03C2F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85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EADBC9-61EA-9042-8856-4C84A806A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34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EF5265-7DBF-CC44-9B11-038CC2443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81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205DE6-CC11-6942-AFE6-92E9A1AD1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60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0BDE87-92AC-0547-99B7-876BB2084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06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0E2B6C-32D5-EF4E-B80B-DA881C021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65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9DED7C-F7BE-6943-ACA6-4B88EAC71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60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80FE12-8F16-C949-ADDA-EB134DF00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5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06486F-52BF-8D44-B4F2-39DE26A24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96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10E3B4-7F34-7E44-8343-5D7E27F98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00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965764-3B20-444B-8323-74E52097E08C}"/>
              </a:ext>
            </a:extLst>
          </p:cNvPr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1C2D3A-A181-E14E-A7C5-47C114F8A6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2676"/>
          <a:stretch/>
        </p:blipFill>
        <p:spPr>
          <a:xfrm>
            <a:off x="300923" y="336523"/>
            <a:ext cx="3921565" cy="264415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91AB559D-4052-1444-99ED-136A32F3E5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811" y="3110299"/>
            <a:ext cx="4368800" cy="290830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215D21D-1B4F-EC43-9B51-907BA881B1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3739" y="1472752"/>
            <a:ext cx="4154565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50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965764-3B20-444B-8323-74E52097E08C}"/>
              </a:ext>
            </a:extLst>
          </p:cNvPr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9D2DDAB-9699-FA48-914C-BCFDBDC4B9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5796" b="9191"/>
          <a:stretch/>
        </p:blipFill>
        <p:spPr>
          <a:xfrm>
            <a:off x="4712936" y="1346462"/>
            <a:ext cx="4050231" cy="445857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594265D-0EF2-324A-BFB2-E6A918883E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588" y="709776"/>
            <a:ext cx="4042905" cy="507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03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965764-3B20-444B-8323-74E52097E08C}"/>
              </a:ext>
            </a:extLst>
          </p:cNvPr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7371D16-F13B-3E4B-910C-2FBDC0D4875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8205" b="23589"/>
          <a:stretch/>
        </p:blipFill>
        <p:spPr>
          <a:xfrm>
            <a:off x="242369" y="1252945"/>
            <a:ext cx="4050231" cy="399170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7FB0759-0F16-D84F-93A5-EA98309D0D7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5258" b="20256"/>
          <a:stretch/>
        </p:blipFill>
        <p:spPr>
          <a:xfrm>
            <a:off x="4653682" y="1244409"/>
            <a:ext cx="4200018" cy="442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79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62F3D4-1A47-B44B-8A15-73EF0672E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78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BD579-E981-4147-8484-AC9E03EA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70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1EE05-6EA4-5041-AEB9-A8EF1A677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26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87FA9C-D799-E647-85E0-457BEB4FB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E9B517-641C-604C-9E81-837F9B3FE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08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66AC51-4ACE-E445-B955-9B362C069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84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1B503-C14F-BC45-9C1A-A84DD0EF3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88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E2CFA-0D41-184C-BEBF-319A02AC6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41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35C035-E1A9-E847-82D8-A6BDDB53F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97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0E0E17-F59A-0F42-B484-E14769A02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72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E61F0F-AEB9-744F-94AD-920C1DE8F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12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EF99E3-F2F6-4E49-A2B9-F10C4117B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7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1E156A-0C63-0540-B3EF-04417573B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009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2FF365-EDFD-E44E-A2E5-BD4D606E6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8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E767D5-E2DE-3D41-8DAF-B3955B69B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000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D7CF80-2604-4E49-B5F6-61C6BC88F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5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006607-1A7D-0A46-8344-C4F15699B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392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1152FE-2DF6-C741-82E0-D0D7619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39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0F4BD7-5D93-5248-B710-A119D38C4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690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145BAC-7639-DB4B-A070-13453C3AC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97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</TotalTime>
  <Words>631</Words>
  <Application>Microsoft Macintosh PowerPoint</Application>
  <PresentationFormat>On-screen Show (4:3)</PresentationFormat>
  <Paragraphs>70</Paragraphs>
  <Slides>41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华文细黑</vt:lpstr>
      <vt:lpstr>Yuanti TC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Jeray Koh</cp:lastModifiedBy>
  <cp:revision>32</cp:revision>
  <dcterms:created xsi:type="dcterms:W3CDTF">2020-03-15T16:29:11Z</dcterms:created>
  <dcterms:modified xsi:type="dcterms:W3CDTF">2021-03-25T05:15:47Z</dcterms:modified>
</cp:coreProperties>
</file>