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comments/comment1.xml" ContentType="application/vnd.openxmlformats-officedocument.presentationml.comment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media/image2.jpeg" ContentType="image/jpe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10"/>
    <p:sldId id="258" r:id="rId11"/>
    <p:sldId id="259" r:id="rId12"/>
    <p:sldId id="260" r:id="rId13"/>
    <p:sldId id="261" r:id="rId14"/>
    <p:sldId id="262" r:id="rId15"/>
    <p:sldId id="263" r:id="rId16"/>
    <p:sldId id="264" r:id="rId17"/>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Author id="0" name="Microsoft Office 使用者" initials="MO使" lastIdx="1" clrIdx="0"/>
</p:cmAuthorLst>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comments" Target="comments/comment1.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s>

</file>

<file path=ppt/comments/comment1.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20-11-20T11:35:54.049" idx="1">
    <p:pos x="10" y="10"/>
    <p:text/>
    <p:extLst>
      <p:ext uri="{C676402C-5697-4E1C-873F-D02D1690AC5C}">
        <p15:threadingInfo xmlns:p15="http://schemas.microsoft.com/office/powerpoint/2012/main" timeZoneBias="-480"/>
      </p:ext>
    </p:extLst>
  </p:cm>
</p:cmLst>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61" name="Shape 61"/>
          <p:cNvSpPr/>
          <p:nvPr>
            <p:ph type="sldImg"/>
          </p:nvPr>
        </p:nvSpPr>
        <p:spPr>
          <a:xfrm>
            <a:off x="1143000" y="685800"/>
            <a:ext cx="4572000" cy="3429000"/>
          </a:xfrm>
          <a:prstGeom prst="rect">
            <a:avLst/>
          </a:prstGeom>
        </p:spPr>
        <p:txBody>
          <a:bodyPr/>
          <a:lstStyle/>
          <a:p>
            <a:pPr/>
          </a:p>
        </p:txBody>
      </p:sp>
      <p:sp>
        <p:nvSpPr>
          <p:cNvPr id="62" name="Shape 6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 name="Shape 71"/>
          <p:cNvSpPr/>
          <p:nvPr>
            <p:ph type="sldImg"/>
          </p:nvPr>
        </p:nvSpPr>
        <p:spPr>
          <a:prstGeom prst="rect">
            <a:avLst/>
          </a:prstGeom>
        </p:spPr>
        <p:txBody>
          <a:bodyPr/>
          <a:lstStyle/>
          <a:p>
            <a:pPr/>
          </a:p>
        </p:txBody>
      </p:sp>
      <p:sp>
        <p:nvSpPr>
          <p:cNvPr id="72" name="Shape 72"/>
          <p:cNvSpPr/>
          <p:nvPr>
            <p:ph type="body" sz="quarter" idx="1"/>
          </p:nvPr>
        </p:nvSpPr>
        <p:spPr>
          <a:prstGeom prst="rect">
            <a:avLst/>
          </a:prstGeom>
        </p:spPr>
        <p:txBody>
          <a:bodyPr/>
          <a:lstStyle/>
          <a:p>
            <a:pPr>
              <a:defRPr>
                <a:latin typeface="+mj-lt"/>
                <a:ea typeface="+mj-ea"/>
                <a:cs typeface="+mj-cs"/>
                <a:sym typeface="Helvetica"/>
              </a:defRPr>
            </a:pPr>
            <a:r>
              <a:t>大家好，我们是 </a:t>
            </a:r>
            <a:r>
              <a:rPr>
                <a:latin typeface="+mn-lt"/>
                <a:ea typeface="+mn-ea"/>
                <a:cs typeface="+mn-cs"/>
                <a:sym typeface="Calibri"/>
              </a:rPr>
              <a:t>ITeam </a:t>
            </a:r>
            <a:r>
              <a:t>团队。欢迎您加入 </a:t>
            </a:r>
            <a:r>
              <a:rPr>
                <a:latin typeface="+mn-lt"/>
                <a:ea typeface="+mn-ea"/>
                <a:cs typeface="+mn-cs"/>
                <a:sym typeface="Calibri"/>
              </a:rPr>
              <a:t>iTeam </a:t>
            </a:r>
            <a:r>
              <a:t>的创业平台。 在这里让我们共同学习 与成长</a:t>
            </a:r>
            <a:r>
              <a:rPr>
                <a:latin typeface="+mn-lt"/>
                <a:ea typeface="+mn-ea"/>
                <a:cs typeface="+mn-cs"/>
                <a:sym typeface="Calibri"/>
              </a:rPr>
              <a:t>;</a:t>
            </a:r>
            <a:r>
              <a:t>一起迈向 助人助己，美梦成真的快乐人生。 </a:t>
            </a:r>
          </a:p>
          <a:p>
            <a:pPr>
              <a:defRPr>
                <a:latin typeface="+mj-lt"/>
                <a:ea typeface="+mj-ea"/>
                <a:cs typeface="+mj-cs"/>
                <a:sym typeface="Helvetica"/>
              </a:defRPr>
            </a:pPr>
            <a:r>
              <a:t>今天我们要跟大家分享的主题是 如何使用團隊工具</a:t>
            </a:r>
            <a:r>
              <a:rPr>
                <a:latin typeface="+mn-lt"/>
                <a:ea typeface="+mn-ea"/>
                <a:cs typeface="+mn-cs"/>
                <a:sym typeface="Calibri"/>
              </a:rPr>
              <a:t> </a:t>
            </a:r>
            <a:endParaRPr>
              <a:latin typeface="+mn-lt"/>
              <a:ea typeface="+mn-ea"/>
              <a:cs typeface="+mn-cs"/>
              <a:sym typeface="Calibri"/>
            </a:endParaRPr>
          </a:p>
          <a:p>
            <a:pPr/>
            <a:r>
              <a:t>0:00~0:14</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 name="Shape 85"/>
          <p:cNvSpPr/>
          <p:nvPr>
            <p:ph type="sldImg"/>
          </p:nvPr>
        </p:nvSpPr>
        <p:spPr>
          <a:prstGeom prst="rect">
            <a:avLst/>
          </a:prstGeom>
        </p:spPr>
        <p:txBody>
          <a:bodyPr/>
          <a:lstStyle/>
          <a:p>
            <a:pPr/>
          </a:p>
        </p:txBody>
      </p:sp>
      <p:sp>
        <p:nvSpPr>
          <p:cNvPr id="86" name="Shape 86"/>
          <p:cNvSpPr/>
          <p:nvPr>
            <p:ph type="body" sz="quarter" idx="1"/>
          </p:nvPr>
        </p:nvSpPr>
        <p:spPr>
          <a:prstGeom prst="rect">
            <a:avLst/>
          </a:prstGeom>
        </p:spPr>
        <p:txBody>
          <a:bodyPr/>
          <a:lstStyle/>
          <a:p>
            <a:pPr>
              <a:defRPr sz="2400">
                <a:latin typeface="+mj-lt"/>
                <a:ea typeface="+mj-ea"/>
                <a:cs typeface="+mj-cs"/>
                <a:sym typeface="Helvetica"/>
              </a:defRPr>
            </a:pPr>
            <a:r>
              <a:t>在我們這份</a:t>
            </a:r>
            <a:r>
              <a:rPr>
                <a:latin typeface="+mn-lt"/>
                <a:ea typeface="+mn-ea"/>
                <a:cs typeface="+mn-cs"/>
                <a:sym typeface="Calibri"/>
              </a:rPr>
              <a:t>iTeam</a:t>
            </a:r>
            <a:r>
              <a:t>事業與別人最大的不同與優勢，就是我們擁有來自世界各地不同國家，超過二十年以上成功經驗的成功者們，他們在帶領著我們，他們無私的分享他們的成功經驗，他們將這些年來的經驗跟累積，然後整理成一套完整的</a:t>
            </a:r>
            <a:r>
              <a:rPr>
                <a:latin typeface="+mn-lt"/>
                <a:ea typeface="+mn-ea"/>
                <a:cs typeface="+mn-cs"/>
                <a:sym typeface="Calibri"/>
              </a:rPr>
              <a:t>iTeam</a:t>
            </a:r>
            <a:r>
              <a:t>系統，來協助我們這些剛要發展這份國際事業的經營者，來達到快速成功的目的，用努力的三年去換未來美好的三十年。</a:t>
            </a:r>
          </a:p>
          <a:p>
            <a:pPr>
              <a:defRPr sz="2400">
                <a:latin typeface="+mj-lt"/>
                <a:ea typeface="+mj-ea"/>
                <a:cs typeface="+mj-cs"/>
                <a:sym typeface="Helvetica"/>
              </a:defRPr>
            </a:pPr>
            <a:r>
              <a:t>那在一開始我們就要調整好我們的心態，我們必須知道這份事業與傳統產業最大的不同的差別，就是我們是用互助的心態來去複製跟倍增我們自己的消費網跟經營網來達到我們快速成長我們事業版圖的目的，而不是像一般的傳統產業一樣，互相的打壓，互相的排擠這樣。</a:t>
            </a:r>
          </a:p>
          <a:p>
            <a:pPr>
              <a:defRPr sz="2400">
                <a:latin typeface="+mj-lt"/>
                <a:ea typeface="+mj-ea"/>
                <a:cs typeface="+mj-cs"/>
                <a:sym typeface="Helvetica"/>
              </a:defRPr>
            </a:pPr>
            <a:r>
              <a:t>那在一開始呢，我們現在許多已經成功的創業家們，他們一開始並沒有強大的背景，他們也沒有銷售的經驗，更沒有豐富的人脈，但是在團隊裡面，我們只需要發揮自己的強項，與其他夥伴一起合作，透過訓練，跟工具運用，我們都可以打造屬於自己的國際事業，接下來我們就來學習我們怎麼用運用這套完整的</a:t>
            </a:r>
            <a:r>
              <a:rPr>
                <a:latin typeface="+mn-lt"/>
                <a:ea typeface="+mn-ea"/>
                <a:cs typeface="+mn-cs"/>
                <a:sym typeface="Calibri"/>
              </a:rPr>
              <a:t>iteam</a:t>
            </a:r>
            <a:r>
              <a:t>系統。</a:t>
            </a:r>
          </a:p>
          <a:p>
            <a:pPr>
              <a:defRPr sz="2400"/>
            </a:pPr>
            <a:r>
              <a:t>0:15~01:17</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 name="Shape 112"/>
          <p:cNvSpPr/>
          <p:nvPr>
            <p:ph type="sldImg"/>
          </p:nvPr>
        </p:nvSpPr>
        <p:spPr>
          <a:prstGeom prst="rect">
            <a:avLst/>
          </a:prstGeom>
        </p:spPr>
        <p:txBody>
          <a:bodyPr/>
          <a:lstStyle/>
          <a:p>
            <a:pPr/>
          </a:p>
        </p:txBody>
      </p:sp>
      <p:sp>
        <p:nvSpPr>
          <p:cNvPr id="113" name="Shape 113"/>
          <p:cNvSpPr/>
          <p:nvPr>
            <p:ph type="body" sz="quarter" idx="1"/>
          </p:nvPr>
        </p:nvSpPr>
        <p:spPr>
          <a:prstGeom prst="rect">
            <a:avLst/>
          </a:prstGeom>
        </p:spPr>
        <p:txBody>
          <a:bodyPr/>
          <a:lstStyle/>
          <a:p>
            <a:pPr>
              <a:defRPr>
                <a:latin typeface="+mj-lt"/>
                <a:ea typeface="+mj-ea"/>
                <a:cs typeface="+mj-cs"/>
                <a:sym typeface="Helvetica"/>
              </a:defRPr>
            </a:pPr>
            <a:r>
              <a:t>我們透過很多的線上活動，讓您不管是在何時何地都可以透過這份工具來去發展您發展這份事業，首先在我們的ＦＢ的粉絲專頁：</a:t>
            </a:r>
            <a:r>
              <a:rPr>
                <a:latin typeface="+mn-lt"/>
                <a:ea typeface="+mn-ea"/>
                <a:cs typeface="+mn-cs"/>
                <a:sym typeface="Calibri"/>
              </a:rPr>
              <a:t>iteamworld</a:t>
            </a:r>
            <a:r>
              <a:t>裡面</a:t>
            </a:r>
            <a:r>
              <a:rPr>
                <a:latin typeface="+mn-lt"/>
                <a:ea typeface="+mn-ea"/>
                <a:cs typeface="+mn-cs"/>
                <a:sym typeface="Calibri"/>
              </a:rPr>
              <a:t> ,</a:t>
            </a:r>
            <a:r>
              <a:t>每個月都會有專人負責更新我們的團隊目標還有我們的活動行事曆，您只要積極參與每項活動還有每個月達成團隊業績目標，在一年之後您就會發現你的收入跟生活已經跟一年前完全不同了。</a:t>
            </a:r>
          </a:p>
          <a:p>
            <a:pPr/>
            <a:endParaRPr>
              <a:latin typeface="+mj-lt"/>
              <a:ea typeface="+mj-ea"/>
              <a:cs typeface="+mj-cs"/>
              <a:sym typeface="Helvetica"/>
            </a:endParaRPr>
          </a:p>
          <a:p>
            <a:pPr>
              <a:defRPr>
                <a:latin typeface="+mj-lt"/>
                <a:ea typeface="+mj-ea"/>
                <a:cs typeface="+mj-cs"/>
                <a:sym typeface="Helvetica"/>
              </a:defRPr>
            </a:pPr>
            <a:r>
              <a:t>那線上直播課程，我們有最專業的昭妃博士跟</a:t>
            </a:r>
            <a:r>
              <a:rPr>
                <a:latin typeface="+mn-lt"/>
                <a:ea typeface="+mn-ea"/>
                <a:cs typeface="+mn-cs"/>
                <a:sym typeface="Calibri"/>
              </a:rPr>
              <a:t>dr.ee</a:t>
            </a:r>
            <a:r>
              <a:t>兩位醫學專家，替我們分享跟訓練健康方面的知識，能夠替我們做好最棒跟最好的售後服務還有推廣營養免疫學的系統</a:t>
            </a:r>
          </a:p>
          <a:p>
            <a:pPr/>
            <a:endParaRPr>
              <a:latin typeface="+mj-lt"/>
              <a:ea typeface="+mj-ea"/>
              <a:cs typeface="+mj-cs"/>
              <a:sym typeface="Helvetica"/>
            </a:endParaRPr>
          </a:p>
          <a:p>
            <a:pPr>
              <a:defRPr>
                <a:latin typeface="+mj-lt"/>
                <a:ea typeface="+mj-ea"/>
                <a:cs typeface="+mj-cs"/>
                <a:sym typeface="Helvetica"/>
              </a:defRPr>
            </a:pPr>
            <a:r>
              <a:t>在每週星期三，有我們團隊最優秀的講師群們，會在我們</a:t>
            </a:r>
            <a:r>
              <a:rPr>
                <a:latin typeface="+mn-lt"/>
                <a:ea typeface="+mn-ea"/>
                <a:cs typeface="+mn-cs"/>
                <a:sym typeface="Calibri"/>
              </a:rPr>
              <a:t>iteamworld</a:t>
            </a:r>
            <a:r>
              <a:t>的粉絲專頁內直播來幫我們推薦跟分享最專業的說明會，來協助我們來建立我們自己的事業版圖，您不需要很會講，您只需要將想了解事業的夥伴帶來參與或是發送內容給他們，不管他們在國內或國外都可以輕鬆達到成交及推薦的目的，快速的建立屬於您自己的國際事業。</a:t>
            </a:r>
          </a:p>
          <a:p>
            <a:pPr/>
            <a:endParaRPr>
              <a:latin typeface="+mj-lt"/>
              <a:ea typeface="+mj-ea"/>
              <a:cs typeface="+mj-cs"/>
              <a:sym typeface="Helvetica"/>
            </a:endParaRPr>
          </a:p>
          <a:p>
            <a:pPr>
              <a:defRPr>
                <a:latin typeface="+mj-lt"/>
                <a:ea typeface="+mj-ea"/>
                <a:cs typeface="+mj-cs"/>
                <a:sym typeface="Helvetica"/>
              </a:defRPr>
            </a:pPr>
            <a:r>
              <a:t>那在每週六我們都會有專屬於創業家們跟</a:t>
            </a:r>
            <a:r>
              <a:rPr>
                <a:latin typeface="+mn-lt"/>
                <a:ea typeface="+mn-ea"/>
                <a:cs typeface="+mn-cs"/>
                <a:sym typeface="Calibri"/>
              </a:rPr>
              <a:t>vip</a:t>
            </a:r>
            <a:r>
              <a:t>的訓練會，來去協助您領導你的團隊，讓您知道您的下一步該怎麼走，而且走得輕鬆。</a:t>
            </a:r>
          </a:p>
          <a:p>
            <a:pPr/>
            <a:r>
              <a:t>01:18~02:32</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Shape 139"/>
          <p:cNvSpPr/>
          <p:nvPr>
            <p:ph type="sldImg"/>
          </p:nvPr>
        </p:nvSpPr>
        <p:spPr>
          <a:prstGeom prst="rect">
            <a:avLst/>
          </a:prstGeom>
        </p:spPr>
        <p:txBody>
          <a:bodyPr/>
          <a:lstStyle/>
          <a:p>
            <a:pPr/>
          </a:p>
        </p:txBody>
      </p:sp>
      <p:sp>
        <p:nvSpPr>
          <p:cNvPr id="140" name="Shape 140"/>
          <p:cNvSpPr/>
          <p:nvPr>
            <p:ph type="body" sz="quarter" idx="1"/>
          </p:nvPr>
        </p:nvSpPr>
        <p:spPr>
          <a:prstGeom prst="rect">
            <a:avLst/>
          </a:prstGeom>
        </p:spPr>
        <p:txBody>
          <a:bodyPr/>
          <a:lstStyle/>
          <a:p>
            <a:pPr>
              <a:defRPr>
                <a:latin typeface="+mj-lt"/>
                <a:ea typeface="+mj-ea"/>
                <a:cs typeface="+mj-cs"/>
                <a:sym typeface="Helvetica"/>
              </a:defRPr>
            </a:pPr>
            <a:r>
              <a:t>我們還提供您一個專屬的</a:t>
            </a:r>
            <a:r>
              <a:rPr>
                <a:latin typeface="+mn-lt"/>
                <a:ea typeface="+mn-ea"/>
                <a:cs typeface="+mn-cs"/>
                <a:sym typeface="Calibri"/>
              </a:rPr>
              <a:t>iteam</a:t>
            </a:r>
            <a:r>
              <a:t>商學院，</a:t>
            </a:r>
          </a:p>
          <a:p>
            <a:pPr>
              <a:defRPr>
                <a:latin typeface="+mj-lt"/>
                <a:ea typeface="+mj-ea"/>
                <a:cs typeface="+mj-cs"/>
                <a:sym typeface="Helvetica"/>
              </a:defRPr>
            </a:pPr>
            <a:r>
              <a:t>在裡面我們提供您，協助開發源源不絕消費者的消費商專區，只要在裡面您運用我們的消費商ＧＰＳ，照著裡面的五個步驟就可以讓您擁有的消費者們利用系統越吃越便宜甚至吃免費，</a:t>
            </a:r>
          </a:p>
          <a:p>
            <a:pPr>
              <a:defRPr>
                <a:latin typeface="+mj-lt"/>
                <a:ea typeface="+mj-ea"/>
                <a:cs typeface="+mj-cs"/>
                <a:sym typeface="Helvetica"/>
              </a:defRPr>
            </a:pPr>
            <a:r>
              <a:t>去幫您做到讓消費者們在自己家裡就可以用手機完成售後服務還有轉介紹的功能，讓您可以大大降低了需要花費的時間跟擁有源源不絕的客戶。</a:t>
            </a:r>
          </a:p>
          <a:p>
            <a:pPr/>
            <a:endParaRPr>
              <a:latin typeface="+mj-lt"/>
              <a:ea typeface="+mj-ea"/>
              <a:cs typeface="+mj-cs"/>
              <a:sym typeface="Helvetica"/>
            </a:endParaRPr>
          </a:p>
          <a:p>
            <a:pPr>
              <a:defRPr>
                <a:latin typeface="+mj-lt"/>
                <a:ea typeface="+mj-ea"/>
                <a:cs typeface="+mj-cs"/>
                <a:sym typeface="Helvetica"/>
              </a:defRPr>
            </a:pPr>
            <a:r>
              <a:t>在創業家專區裡，您將學習到如何成功的起步及快速達成目標還有如何建立屬於您的國際團隊，在協助您能推薦更多優秀的夥伴，讓您可以成為一位專業的領袖，</a:t>
            </a:r>
          </a:p>
          <a:p>
            <a:pPr/>
            <a:endParaRPr>
              <a:latin typeface="+mj-lt"/>
              <a:ea typeface="+mj-ea"/>
              <a:cs typeface="+mj-cs"/>
              <a:sym typeface="Helvetica"/>
            </a:endParaRPr>
          </a:p>
          <a:p>
            <a:pPr>
              <a:defRPr>
                <a:latin typeface="+mj-lt"/>
                <a:ea typeface="+mj-ea"/>
                <a:cs typeface="+mj-cs"/>
                <a:sym typeface="Helvetica"/>
              </a:defRPr>
            </a:pPr>
            <a:r>
              <a:t>還有當您達到</a:t>
            </a:r>
            <a:r>
              <a:rPr>
                <a:latin typeface="+mn-lt"/>
                <a:ea typeface="+mn-ea"/>
                <a:cs typeface="+mn-cs"/>
                <a:sym typeface="Calibri"/>
              </a:rPr>
              <a:t>3200dsv</a:t>
            </a:r>
            <a:r>
              <a:t>的時候您會有資格參與我們的</a:t>
            </a:r>
            <a:r>
              <a:rPr>
                <a:latin typeface="+mn-lt"/>
                <a:ea typeface="+mn-ea"/>
                <a:cs typeface="+mn-cs"/>
                <a:sym typeface="Calibri"/>
              </a:rPr>
              <a:t>vip</a:t>
            </a:r>
            <a:r>
              <a:t>專區還有接下來的將級領袖專區，以及講師區來去參與更多的團隊活動，這時我們非常恭喜你，你已經成為一位專業的領袖了。</a:t>
            </a:r>
          </a:p>
          <a:p>
            <a:pPr/>
            <a:r>
              <a:t>02:33~03:23</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Shape 166"/>
          <p:cNvSpPr/>
          <p:nvPr>
            <p:ph type="sldImg"/>
          </p:nvPr>
        </p:nvSpPr>
        <p:spPr>
          <a:prstGeom prst="rect">
            <a:avLst/>
          </a:prstGeom>
        </p:spPr>
        <p:txBody>
          <a:bodyPr/>
          <a:lstStyle/>
          <a:p>
            <a:pPr/>
          </a:p>
        </p:txBody>
      </p:sp>
      <p:sp>
        <p:nvSpPr>
          <p:cNvPr id="167" name="Shape 167"/>
          <p:cNvSpPr/>
          <p:nvPr>
            <p:ph type="body" sz="quarter" idx="1"/>
          </p:nvPr>
        </p:nvSpPr>
        <p:spPr>
          <a:prstGeom prst="rect">
            <a:avLst/>
          </a:prstGeom>
        </p:spPr>
        <p:txBody>
          <a:bodyPr/>
          <a:lstStyle/>
          <a:p>
            <a:pPr>
              <a:defRPr>
                <a:latin typeface="+mj-lt"/>
                <a:ea typeface="+mj-ea"/>
                <a:cs typeface="+mj-cs"/>
                <a:sym typeface="Helvetica"/>
              </a:defRPr>
            </a:pPr>
            <a:r>
              <a:t>那我們</a:t>
            </a:r>
            <a:r>
              <a:rPr>
                <a:latin typeface="+mn-lt"/>
                <a:ea typeface="+mn-ea"/>
                <a:cs typeface="+mn-cs"/>
                <a:sym typeface="Calibri"/>
              </a:rPr>
              <a:t>Iteam</a:t>
            </a:r>
            <a:r>
              <a:t>提供了許多專業的線上的活動，提供我們快速發展這份事業跟拓展這份事業的速度，但是只有結合了完整的線下系統的活動才能夠讓您的團隊有溫度，能夠你的夥伴一直不斷不斷的提升實力還有培養跟我們的默契跟專業的人才，我們的團隊才會越來越大後期也才能越做越輕鬆。</a:t>
            </a:r>
          </a:p>
          <a:p>
            <a:pPr/>
          </a:p>
          <a:p>
            <a:pPr>
              <a:defRPr>
                <a:latin typeface="+mj-lt"/>
                <a:ea typeface="+mj-ea"/>
                <a:cs typeface="+mj-cs"/>
                <a:sym typeface="Helvetica"/>
              </a:defRPr>
            </a:pPr>
            <a:r>
              <a:t>我們在每個星期都會有各地舉辦的專業說明會，包括了</a:t>
            </a:r>
            <a:r>
              <a:rPr>
                <a:latin typeface="+mn-lt"/>
                <a:ea typeface="+mn-ea"/>
                <a:cs typeface="+mn-cs"/>
                <a:sym typeface="Calibri"/>
              </a:rPr>
              <a:t>i</a:t>
            </a:r>
            <a:r>
              <a:t>健康說明會，</a:t>
            </a:r>
            <a:r>
              <a:rPr>
                <a:latin typeface="+mn-lt"/>
                <a:ea typeface="+mn-ea"/>
                <a:cs typeface="+mn-cs"/>
                <a:sym typeface="Calibri"/>
              </a:rPr>
              <a:t>iopp</a:t>
            </a:r>
            <a:r>
              <a:t>事業說明會或者是許多的</a:t>
            </a:r>
            <a:r>
              <a:rPr>
                <a:latin typeface="+mn-lt"/>
                <a:ea typeface="+mn-ea"/>
                <a:cs typeface="+mn-cs"/>
                <a:sym typeface="Calibri"/>
              </a:rPr>
              <a:t>i</a:t>
            </a:r>
            <a:r>
              <a:t>家庭聚會，能夠協助大家在帶夥伴來參與活動的時候更能參與組織的運作，讓夥伴的其他對象，其他夥伴來去替您經驗分享，協助您做好推薦跟售後服務的功能。</a:t>
            </a:r>
          </a:p>
          <a:p>
            <a:pPr/>
          </a:p>
          <a:p>
            <a:pPr>
              <a:defRPr>
                <a:latin typeface="+mj-lt"/>
                <a:ea typeface="+mj-ea"/>
                <a:cs typeface="+mj-cs"/>
                <a:sym typeface="Helvetica"/>
              </a:defRPr>
            </a:pPr>
            <a:r>
              <a:t>那</a:t>
            </a:r>
            <a:r>
              <a:rPr>
                <a:latin typeface="+mn-lt"/>
                <a:ea typeface="+mn-ea"/>
                <a:cs typeface="+mn-cs"/>
                <a:sym typeface="Calibri"/>
              </a:rPr>
              <a:t>iteam</a:t>
            </a:r>
            <a:r>
              <a:t>也會舉辦給新創業家們，參加的新兵訓練會或者是戰鬥營跟訓練營，幫助各位依照進度去調整你們的節奏，讓新人啟動變得非常的簡單，讓所有的新人都快速進入狀況，更棒的是我們團隊定期會舉辦市面上大家要花費上萬甚至數十萬才能參加的那種，潛能訓練營給我們的夥伴去學習，我們也有訓練專業講師所要開發的講師訓練營還有領袖訓練營，只要加入</a:t>
            </a:r>
            <a:r>
              <a:rPr>
                <a:latin typeface="+mn-lt"/>
                <a:ea typeface="+mn-ea"/>
                <a:cs typeface="+mn-cs"/>
                <a:sym typeface="Calibri"/>
              </a:rPr>
              <a:t>iteam</a:t>
            </a:r>
            <a:r>
              <a:t>您就會發現原來團隊已經幫我們準備了這麼多工具來協助大家發展這份國際事業，是不是很棒呢！</a:t>
            </a:r>
          </a:p>
          <a:p>
            <a:pPr/>
            <a:r>
              <a:t>03:24~04:37</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Shape 193"/>
          <p:cNvSpPr/>
          <p:nvPr>
            <p:ph type="sldImg"/>
          </p:nvPr>
        </p:nvSpPr>
        <p:spPr>
          <a:prstGeom prst="rect">
            <a:avLst/>
          </a:prstGeom>
        </p:spPr>
        <p:txBody>
          <a:bodyPr/>
          <a:lstStyle/>
          <a:p>
            <a:pPr/>
          </a:p>
        </p:txBody>
      </p:sp>
      <p:sp>
        <p:nvSpPr>
          <p:cNvPr id="194" name="Shape 194"/>
          <p:cNvSpPr/>
          <p:nvPr>
            <p:ph type="body" sz="quarter" idx="1"/>
          </p:nvPr>
        </p:nvSpPr>
        <p:spPr>
          <a:prstGeom prst="rect">
            <a:avLst/>
          </a:prstGeom>
        </p:spPr>
        <p:txBody>
          <a:bodyPr/>
          <a:lstStyle/>
          <a:p>
            <a:pPr>
              <a:defRPr>
                <a:latin typeface="+mj-lt"/>
                <a:ea typeface="+mj-ea"/>
                <a:cs typeface="+mj-cs"/>
                <a:sym typeface="Helvetica"/>
              </a:defRPr>
            </a:pPr>
            <a:r>
              <a:t>接下來我要跟大家講每位</a:t>
            </a:r>
            <a:r>
              <a:rPr>
                <a:latin typeface="+mn-lt"/>
                <a:ea typeface="+mn-ea"/>
                <a:cs typeface="+mn-cs"/>
                <a:sym typeface="Calibri"/>
              </a:rPr>
              <a:t>iteam</a:t>
            </a:r>
            <a:r>
              <a:t>領袖跟經營者，每天都會用到的三個工具，只要我們每天不斷不斷運用就可以用最正確的節奏來去發展我們的這份國際事業。</a:t>
            </a:r>
          </a:p>
          <a:p>
            <a:pPr/>
            <a:r>
              <a:t>04:38~04:48</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Shape 221"/>
          <p:cNvSpPr/>
          <p:nvPr>
            <p:ph type="sldImg"/>
          </p:nvPr>
        </p:nvSpPr>
        <p:spPr>
          <a:prstGeom prst="rect">
            <a:avLst/>
          </a:prstGeom>
        </p:spPr>
        <p:txBody>
          <a:bodyPr/>
          <a:lstStyle/>
          <a:p>
            <a:pPr/>
          </a:p>
        </p:txBody>
      </p:sp>
      <p:sp>
        <p:nvSpPr>
          <p:cNvPr id="222" name="Shape 222"/>
          <p:cNvSpPr/>
          <p:nvPr>
            <p:ph type="body" sz="quarter" idx="1"/>
          </p:nvPr>
        </p:nvSpPr>
        <p:spPr>
          <a:prstGeom prst="rect">
            <a:avLst/>
          </a:prstGeom>
        </p:spPr>
        <p:txBody>
          <a:bodyPr/>
          <a:lstStyle/>
          <a:p>
            <a:pPr>
              <a:defRPr>
                <a:latin typeface="+mj-lt"/>
                <a:ea typeface="+mj-ea"/>
                <a:cs typeface="+mj-cs"/>
                <a:sym typeface="Helvetica"/>
              </a:defRPr>
            </a:pPr>
            <a:r>
              <a:t>第一個就是我們的立約書，在發展前您必須要下定決心，明白接下來您將用一到三年的時間，認真的去發展一份屬於你自己的事業而不在是替老闆辛苦的打工，而是替自己的人生奮鬥跟努力。</a:t>
            </a:r>
          </a:p>
          <a:p>
            <a:pPr>
              <a:defRPr>
                <a:latin typeface="+mj-lt"/>
                <a:ea typeface="+mj-ea"/>
                <a:cs typeface="+mj-cs"/>
                <a:sym typeface="Helvetica"/>
              </a:defRPr>
            </a:pPr>
            <a:r>
              <a:t>所以我們通過寫下立約書來去跟上級約定，那當您下定決心而且認真發展之後，我們能透過你設定的目標替你安排屬於你自己的進度及目標，你必須有明確的時間，來去設定你要賺到的目標收入，還有明確的時間來去規劃自己每週有多久時間來去發展</a:t>
            </a:r>
            <a:r>
              <a:rPr>
                <a:latin typeface="+mn-lt"/>
                <a:ea typeface="+mn-ea"/>
                <a:cs typeface="+mn-cs"/>
                <a:sym typeface="Calibri"/>
              </a:rPr>
              <a:t>iteam</a:t>
            </a:r>
            <a:r>
              <a:t>這份事業，還有每週何時要跟上級討論你的進度，相信我儘管你的上級有很多下線，但是透過這份立約書他們會發揮全部功力來去協助你的。</a:t>
            </a:r>
          </a:p>
          <a:p>
            <a:pPr>
              <a:defRPr>
                <a:latin typeface="+mj-lt"/>
                <a:ea typeface="+mj-ea"/>
                <a:cs typeface="+mj-cs"/>
                <a:sym typeface="Helvetica"/>
              </a:defRPr>
            </a:pPr>
            <a:r>
              <a:t>最重要的是你必須明白，你發展</a:t>
            </a:r>
            <a:r>
              <a:rPr>
                <a:latin typeface="+mn-lt"/>
                <a:ea typeface="+mn-ea"/>
                <a:cs typeface="+mn-cs"/>
                <a:sym typeface="Calibri"/>
              </a:rPr>
              <a:t>iteam</a:t>
            </a:r>
            <a:r>
              <a:t>的核心價值跟目標是什麼？好好思考，將他寫下來跟你的上級討論並且讓我們協助你達到你要的目標跟夢想，在這三年之內有很多沒有背景的沒有能力的年輕人，已經透過這份立約書，去改變了他們的人生。</a:t>
            </a:r>
          </a:p>
          <a:p>
            <a:pPr/>
            <a:r>
              <a:t>04:48~05:48</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Shape 250"/>
          <p:cNvSpPr/>
          <p:nvPr>
            <p:ph type="sldImg"/>
          </p:nvPr>
        </p:nvSpPr>
        <p:spPr>
          <a:prstGeom prst="rect">
            <a:avLst/>
          </a:prstGeom>
        </p:spPr>
        <p:txBody>
          <a:bodyPr/>
          <a:lstStyle/>
          <a:p>
            <a:pPr/>
          </a:p>
        </p:txBody>
      </p:sp>
      <p:sp>
        <p:nvSpPr>
          <p:cNvPr id="251" name="Shape 251"/>
          <p:cNvSpPr/>
          <p:nvPr>
            <p:ph type="body" sz="quarter" idx="1"/>
          </p:nvPr>
        </p:nvSpPr>
        <p:spPr>
          <a:prstGeom prst="rect">
            <a:avLst/>
          </a:prstGeom>
        </p:spPr>
        <p:txBody>
          <a:bodyPr/>
          <a:lstStyle/>
          <a:p>
            <a:pPr>
              <a:defRPr>
                <a:latin typeface="+mj-lt"/>
                <a:ea typeface="+mj-ea"/>
                <a:cs typeface="+mj-cs"/>
                <a:sym typeface="Helvetica"/>
              </a:defRPr>
            </a:pPr>
            <a:r>
              <a:t>第二個是時間規劃表，</a:t>
            </a:r>
          </a:p>
          <a:p>
            <a:pPr>
              <a:defRPr>
                <a:latin typeface="+mj-lt"/>
                <a:ea typeface="+mj-ea"/>
                <a:cs typeface="+mj-cs"/>
                <a:sym typeface="Helvetica"/>
              </a:defRPr>
            </a:pPr>
            <a:r>
              <a:t>我們在每個月的尾聲的時候，都會規劃下個月的時間規劃，而且在每個月的第一天開始實行這個月的時間規劃跟目標業績，而且在每個禮拜的第一天調整我們的內容，</a:t>
            </a:r>
          </a:p>
          <a:p>
            <a:pPr>
              <a:defRPr>
                <a:latin typeface="+mj-lt"/>
                <a:ea typeface="+mj-ea"/>
                <a:cs typeface="+mj-cs"/>
                <a:sym typeface="Helvetica"/>
              </a:defRPr>
            </a:pPr>
            <a:r>
              <a:t>千萬不要把它當成一張表格而已，它就等於你的公司開業的時間，能夠讓你掌握著你每分每秒，加速您成功的速度</a:t>
            </a:r>
          </a:p>
          <a:p>
            <a:pPr/>
            <a:endParaRPr>
              <a:latin typeface="+mj-lt"/>
              <a:ea typeface="+mj-ea"/>
              <a:cs typeface="+mj-cs"/>
              <a:sym typeface="Helvetica"/>
            </a:endParaRPr>
          </a:p>
          <a:p>
            <a:pPr>
              <a:defRPr>
                <a:latin typeface="+mj-lt"/>
                <a:ea typeface="+mj-ea"/>
                <a:cs typeface="+mj-cs"/>
                <a:sym typeface="Helvetica"/>
              </a:defRPr>
            </a:pPr>
            <a:r>
              <a:t>首先呢第一步，我們打開粉絲專頁行事曆，先把這些活動全部填上去，然後積極參與，不管活動是線上還是線下，接下來就在這些活動上面寫下你要帶去的夥伴或是對象的名稱，相信我，你只要把對的人帶到對的活動裡面去，你就會感受到什麼叫做事半功倍，我們也可以透過上面的紀錄來去做到檢討跟進跟學習的目的，非常的清楚，絕對不會漏掉任何一點點的細節，也能夠讓您的上級安排他的時間來協助您去發展，記住您現在已經是一個創業家，一定要掌握好自己得時間才可以掌握好您成功的時間。</a:t>
            </a:r>
          </a:p>
          <a:p>
            <a:pPr/>
            <a:r>
              <a:t>05:48~06:46</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Shape 265"/>
          <p:cNvSpPr/>
          <p:nvPr>
            <p:ph type="sldImg"/>
          </p:nvPr>
        </p:nvSpPr>
        <p:spPr>
          <a:prstGeom prst="rect">
            <a:avLst/>
          </a:prstGeom>
        </p:spPr>
        <p:txBody>
          <a:bodyPr/>
          <a:lstStyle/>
          <a:p>
            <a:pPr/>
          </a:p>
        </p:txBody>
      </p:sp>
      <p:sp>
        <p:nvSpPr>
          <p:cNvPr id="266" name="Shape 266"/>
          <p:cNvSpPr/>
          <p:nvPr>
            <p:ph type="body" sz="quarter" idx="1"/>
          </p:nvPr>
        </p:nvSpPr>
        <p:spPr>
          <a:prstGeom prst="rect">
            <a:avLst/>
          </a:prstGeom>
        </p:spPr>
        <p:txBody>
          <a:bodyPr/>
          <a:lstStyle/>
          <a:p>
            <a:pPr>
              <a:defRPr>
                <a:latin typeface="+mj-lt"/>
                <a:ea typeface="+mj-ea"/>
                <a:cs typeface="+mj-cs"/>
                <a:sym typeface="Helvetica"/>
              </a:defRPr>
            </a:pPr>
            <a:r>
              <a:t>再來最後一個就是客戶接觸表，當我們在推薦夥伴的時候，千萬不可以亂槍打鳥，見人就講，這樣很大的機會，只會讓你信心受到打擊或是徒勞無功，我們必須要有完整得準備，還有充分了解對方再出手才不會浪費你跟對方的時間，一定要跟上級討論，而且把表格填滿，才可以了解了對方的需求，</a:t>
            </a:r>
          </a:p>
          <a:p>
            <a:pPr/>
            <a:endParaRPr>
              <a:latin typeface="+mj-lt"/>
              <a:ea typeface="+mj-ea"/>
              <a:cs typeface="+mj-cs"/>
              <a:sym typeface="Helvetica"/>
            </a:endParaRPr>
          </a:p>
          <a:p>
            <a:pPr>
              <a:defRPr>
                <a:latin typeface="+mj-lt"/>
                <a:ea typeface="+mj-ea"/>
                <a:cs typeface="+mj-cs"/>
                <a:sym typeface="Helvetica"/>
              </a:defRPr>
            </a:pPr>
            <a:r>
              <a:t>就像我自己這張表格一樣，這一個是我的同學，他是一個汽車業務他很努力，他的客戶量很多但是還是沒辦法達到他開店的目標收入，而且他真的很想要有一間自己的店，代表他說他一定要有額外收入而且不會影響到他現在這份工作，那我們了解完之後，就明白他很適合我們的</a:t>
            </a:r>
            <a:r>
              <a:rPr>
                <a:latin typeface="+mn-lt"/>
                <a:ea typeface="+mn-ea"/>
                <a:cs typeface="+mn-cs"/>
                <a:sym typeface="Calibri"/>
              </a:rPr>
              <a:t>iteam</a:t>
            </a:r>
            <a:r>
              <a:t>事業，第一他的收入夠，所以他可以有自己的決定權，他決定要不要體驗我們這份產品還有開始這份事業，第二就是他的客源很多而且很信任他，但是車子只能賣一次。無法重複消費，假如他分享我們的產品給他的客人，不止有信任度的客人能夠快速成交，可以馬上增加他的額外收入，而且利用團隊的系統，幫他建構，屬於他自己的組織網，不只能夠發展</a:t>
            </a:r>
            <a:r>
              <a:rPr>
                <a:latin typeface="+mn-lt"/>
                <a:ea typeface="+mn-ea"/>
                <a:cs typeface="+mn-cs"/>
                <a:sym typeface="Calibri"/>
              </a:rPr>
              <a:t>iteam</a:t>
            </a:r>
            <a:r>
              <a:t>也能夠透過更多客人給他的轉介紹，來提升到他業務這邊的業績，一舉兩得不是嗎，那當然等他收入增加，也能夠快點把他夢想中的店面給開起來不是嗎，所以我的這位朋友自然而然很快就決定，好我也要跟我發展這份</a:t>
            </a:r>
            <a:r>
              <a:rPr>
                <a:latin typeface="+mn-lt"/>
                <a:ea typeface="+mn-ea"/>
                <a:cs typeface="+mn-cs"/>
                <a:sym typeface="Calibri"/>
              </a:rPr>
              <a:t>iteam</a:t>
            </a:r>
            <a:r>
              <a:t>事業，這樣這張表格是不是非常好用，所以以上這三種工具一定要活用而且每天用，我相信大家都可以跟我們一樣很快就有自己的成績與事業。</a:t>
            </a:r>
          </a:p>
          <a:p>
            <a:pPr/>
          </a:p>
          <a:p>
            <a:pPr>
              <a:defRPr>
                <a:latin typeface="+mj-lt"/>
                <a:ea typeface="+mj-ea"/>
                <a:cs typeface="+mj-cs"/>
                <a:sym typeface="Helvetica"/>
              </a:defRPr>
            </a:pPr>
            <a:r>
              <a:t>今天的課就講到這裡，感謝你用心的學習，感謝團隊給我機會與大家分享，更感謝</a:t>
            </a:r>
            <a:r>
              <a:rPr>
                <a:latin typeface="+mn-lt"/>
                <a:ea typeface="+mn-ea"/>
                <a:cs typeface="+mn-cs"/>
                <a:sym typeface="Calibri"/>
              </a:rPr>
              <a:t>iteam</a:t>
            </a:r>
            <a:r>
              <a:t>，給了我們一個學習與成長的環境，一個成功的系統，讓我們共同努力，用</a:t>
            </a:r>
            <a:r>
              <a:rPr>
                <a:latin typeface="+mn-lt"/>
                <a:ea typeface="+mn-ea"/>
                <a:cs typeface="+mn-cs"/>
                <a:sym typeface="Calibri"/>
              </a:rPr>
              <a:t>3</a:t>
            </a:r>
            <a:r>
              <a:t>年去換</a:t>
            </a:r>
            <a:r>
              <a:rPr>
                <a:latin typeface="+mn-lt"/>
                <a:ea typeface="+mn-ea"/>
                <a:cs typeface="+mn-cs"/>
                <a:sym typeface="Calibri"/>
              </a:rPr>
              <a:t>30</a:t>
            </a:r>
            <a:r>
              <a:t>年，成為一位成功的 快樂工程師</a:t>
            </a:r>
          </a:p>
          <a:p>
            <a:pPr/>
            <a:r>
              <a:t>Yes i can!yes we can!</a:t>
            </a:r>
          </a:p>
          <a:p>
            <a:pPr/>
            <a:r>
              <a:t>06:47~08:36</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2" name="bg object 17"/>
          <p:cNvSpPr/>
          <p:nvPr/>
        </p:nvSpPr>
        <p:spPr>
          <a:xfrm>
            <a:off x="1149096" y="1533144"/>
            <a:ext cx="1914907" cy="1831085"/>
          </a:xfrm>
          <a:prstGeom prst="rect">
            <a:avLst/>
          </a:prstGeom>
          <a:blipFill>
            <a:blip r:embed="rId2"/>
            <a:stretch>
              <a:fillRect/>
            </a:stretch>
          </a:blipFill>
          <a:ln w="12700">
            <a:miter lim="400000"/>
          </a:ln>
        </p:spPr>
        <p:txBody>
          <a:bodyPr lIns="45718" tIns="45718" rIns="45718" bIns="45718"/>
          <a:lstStyle/>
          <a:p>
            <a:pPr/>
          </a:p>
        </p:txBody>
      </p:sp>
      <p:sp>
        <p:nvSpPr>
          <p:cNvPr id="13" name="大標題文字"/>
          <p:cNvSpPr txBox="1"/>
          <p:nvPr>
            <p:ph type="title"/>
          </p:nvPr>
        </p:nvSpPr>
        <p:spPr>
          <a:xfrm>
            <a:off x="2457703" y="2860929"/>
            <a:ext cx="4228592" cy="1031241"/>
          </a:xfrm>
          <a:prstGeom prst="rect">
            <a:avLst/>
          </a:prstGeom>
        </p:spPr>
        <p:txBody>
          <a:bodyPr/>
          <a:lstStyle>
            <a:lvl1pPr>
              <a:defRPr sz="6600">
                <a:solidFill>
                  <a:srgbClr val="FFDC00"/>
                </a:solidFill>
              </a:defRPr>
            </a:lvl1pPr>
          </a:lstStyle>
          <a:p>
            <a:pPr/>
            <a:r>
              <a:t>大標題文字</a:t>
            </a:r>
          </a:p>
        </p:txBody>
      </p:sp>
      <p:sp>
        <p:nvSpPr>
          <p:cNvPr id="14" name="內文層級一…"/>
          <p:cNvSpPr txBox="1"/>
          <p:nvPr>
            <p:ph type="body" sz="quarter" idx="1"/>
          </p:nvPr>
        </p:nvSpPr>
        <p:spPr>
          <a:xfrm>
            <a:off x="1371600" y="3840479"/>
            <a:ext cx="6400800" cy="1714502"/>
          </a:xfrm>
          <a:prstGeom prst="rect">
            <a:avLst/>
          </a:prstGeom>
        </p:spPr>
        <p:txBody>
          <a:bodyPr/>
          <a:lstStyle/>
          <a:p>
            <a:pPr/>
            <a:r>
              <a:t>內文層級一</a:t>
            </a:r>
          </a:p>
          <a:p>
            <a:pPr lvl="1"/>
            <a:r>
              <a:t>內文層級二</a:t>
            </a:r>
          </a:p>
          <a:p>
            <a:pPr lvl="2"/>
            <a:r>
              <a:t>內文層級三</a:t>
            </a:r>
          </a:p>
          <a:p>
            <a:pPr lvl="3"/>
            <a:r>
              <a:t>內文層級四</a:t>
            </a:r>
          </a:p>
          <a:p>
            <a:pPr lvl="4"/>
            <a:r>
              <a:t>內文層級五</a:t>
            </a:r>
          </a:p>
        </p:txBody>
      </p:sp>
      <p:sp>
        <p:nvSpPr>
          <p:cNvPr id="1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2" name="大標題文字"/>
          <p:cNvSpPr txBox="1"/>
          <p:nvPr>
            <p:ph type="title"/>
          </p:nvPr>
        </p:nvSpPr>
        <p:spPr>
          <a:prstGeom prst="rect">
            <a:avLst/>
          </a:prstGeom>
        </p:spPr>
        <p:txBody>
          <a:bodyPr/>
          <a:lstStyle/>
          <a:p>
            <a:pPr/>
            <a:r>
              <a:t>大標題文字</a:t>
            </a:r>
          </a:p>
        </p:txBody>
      </p:sp>
      <p:sp>
        <p:nvSpPr>
          <p:cNvPr id="23" name="內文層級一…"/>
          <p:cNvSpPr txBox="1"/>
          <p:nvPr>
            <p:ph type="body" sz="half" idx="1"/>
          </p:nvPr>
        </p:nvSpPr>
        <p:spPr>
          <a:prstGeom prst="rect">
            <a:avLst/>
          </a:prstGeom>
        </p:spPr>
        <p:txBody>
          <a:bodyPr/>
          <a:lstStyle/>
          <a:p>
            <a:pPr/>
            <a:r>
              <a:t>內文層級一</a:t>
            </a:r>
          </a:p>
          <a:p>
            <a:pPr lvl="1"/>
            <a:r>
              <a:t>內文層級二</a:t>
            </a:r>
          </a:p>
          <a:p>
            <a:pPr lvl="2"/>
            <a:r>
              <a:t>內文層級三</a:t>
            </a:r>
          </a:p>
          <a:p>
            <a:pPr lvl="3"/>
            <a:r>
              <a:t>內文層級四</a:t>
            </a:r>
          </a:p>
          <a:p>
            <a:pPr lvl="4"/>
            <a:r>
              <a:t>內文層級五</a:t>
            </a:r>
          </a:p>
        </p:txBody>
      </p:sp>
      <p:sp>
        <p:nvSpPr>
          <p:cNvPr id="2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1" name="大標題文字"/>
          <p:cNvSpPr txBox="1"/>
          <p:nvPr>
            <p:ph type="title"/>
          </p:nvPr>
        </p:nvSpPr>
        <p:spPr>
          <a:prstGeom prst="rect">
            <a:avLst/>
          </a:prstGeom>
        </p:spPr>
        <p:txBody>
          <a:bodyPr/>
          <a:lstStyle/>
          <a:p>
            <a:pPr/>
            <a:r>
              <a:t>大標題文字</a:t>
            </a:r>
          </a:p>
        </p:txBody>
      </p:sp>
      <p:sp>
        <p:nvSpPr>
          <p:cNvPr id="32" name="內文層級一…"/>
          <p:cNvSpPr txBox="1"/>
          <p:nvPr>
            <p:ph type="body" sz="half" idx="1"/>
          </p:nvPr>
        </p:nvSpPr>
        <p:spPr>
          <a:xfrm>
            <a:off x="457200" y="1577338"/>
            <a:ext cx="3977641" cy="4526283"/>
          </a:xfrm>
          <a:prstGeom prst="rect">
            <a:avLst/>
          </a:prstGeom>
        </p:spPr>
        <p:txBody>
          <a:bodyPr/>
          <a:lstStyle/>
          <a:p>
            <a:pPr/>
            <a:r>
              <a:t>內文層級一</a:t>
            </a:r>
          </a:p>
          <a:p>
            <a:pPr lvl="1"/>
            <a:r>
              <a:t>內文層級二</a:t>
            </a:r>
          </a:p>
          <a:p>
            <a:pPr lvl="2"/>
            <a:r>
              <a:t>內文層級三</a:t>
            </a:r>
          </a:p>
          <a:p>
            <a:pPr lvl="3"/>
            <a:r>
              <a:t>內文層級四</a:t>
            </a:r>
          </a:p>
          <a:p>
            <a:pPr lvl="4"/>
            <a:r>
              <a:t>內文層級五</a:t>
            </a:r>
          </a:p>
        </p:txBody>
      </p:sp>
      <p:sp>
        <p:nvSpPr>
          <p:cNvPr id="33"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40" name="bg object 17"/>
          <p:cNvSpPr/>
          <p:nvPr/>
        </p:nvSpPr>
        <p:spPr>
          <a:xfrm>
            <a:off x="1133855" y="1929384"/>
            <a:ext cx="4888992" cy="2410968"/>
          </a:xfrm>
          <a:prstGeom prst="rect">
            <a:avLst/>
          </a:prstGeom>
          <a:blipFill>
            <a:blip r:embed="rId2"/>
            <a:stretch>
              <a:fillRect/>
            </a:stretch>
          </a:blipFill>
          <a:ln w="12700">
            <a:miter lim="400000"/>
          </a:ln>
        </p:spPr>
        <p:txBody>
          <a:bodyPr lIns="45718" tIns="45718" rIns="45718" bIns="45718"/>
          <a:lstStyle/>
          <a:p>
            <a:pPr/>
          </a:p>
        </p:txBody>
      </p:sp>
      <p:sp>
        <p:nvSpPr>
          <p:cNvPr id="41" name="bg object 18"/>
          <p:cNvSpPr/>
          <p:nvPr/>
        </p:nvSpPr>
        <p:spPr>
          <a:xfrm>
            <a:off x="4465319" y="1818132"/>
            <a:ext cx="3986786" cy="2624330"/>
          </a:xfrm>
          <a:prstGeom prst="rect">
            <a:avLst/>
          </a:prstGeom>
          <a:blipFill>
            <a:blip r:embed="rId3"/>
            <a:stretch>
              <a:fillRect/>
            </a:stretch>
          </a:blipFill>
          <a:ln w="12700">
            <a:miter lim="400000"/>
          </a:ln>
        </p:spPr>
        <p:txBody>
          <a:bodyPr lIns="45718" tIns="45718" rIns="45718" bIns="45718"/>
          <a:lstStyle/>
          <a:p>
            <a:pPr/>
          </a:p>
        </p:txBody>
      </p:sp>
      <p:sp>
        <p:nvSpPr>
          <p:cNvPr id="42" name="bg object 19"/>
          <p:cNvSpPr/>
          <p:nvPr/>
        </p:nvSpPr>
        <p:spPr>
          <a:xfrm>
            <a:off x="4584191" y="3613403"/>
            <a:ext cx="1998727" cy="642368"/>
          </a:xfrm>
          <a:prstGeom prst="rect">
            <a:avLst/>
          </a:prstGeom>
          <a:blipFill>
            <a:blip r:embed="rId4"/>
            <a:stretch>
              <a:fillRect/>
            </a:stretch>
          </a:blipFill>
          <a:ln w="12700">
            <a:miter lim="400000"/>
          </a:ln>
        </p:spPr>
        <p:txBody>
          <a:bodyPr lIns="45718" tIns="45718" rIns="45718" bIns="45718"/>
          <a:lstStyle/>
          <a:p>
            <a:pPr/>
          </a:p>
        </p:txBody>
      </p:sp>
      <p:sp>
        <p:nvSpPr>
          <p:cNvPr id="43" name="bg object 20"/>
          <p:cNvSpPr/>
          <p:nvPr/>
        </p:nvSpPr>
        <p:spPr>
          <a:xfrm>
            <a:off x="6207252" y="3640835"/>
            <a:ext cx="1172720" cy="589028"/>
          </a:xfrm>
          <a:prstGeom prst="rect">
            <a:avLst/>
          </a:prstGeom>
          <a:blipFill>
            <a:blip r:embed="rId5"/>
            <a:stretch>
              <a:fillRect/>
            </a:stretch>
          </a:blipFill>
          <a:ln w="12700">
            <a:miter lim="400000"/>
          </a:ln>
        </p:spPr>
        <p:txBody>
          <a:bodyPr lIns="45718" tIns="45718" rIns="45718" bIns="45718"/>
          <a:lstStyle/>
          <a:p>
            <a:pPr/>
          </a:p>
        </p:txBody>
      </p:sp>
      <p:sp>
        <p:nvSpPr>
          <p:cNvPr id="44" name="bg object 21"/>
          <p:cNvSpPr/>
          <p:nvPr/>
        </p:nvSpPr>
        <p:spPr>
          <a:xfrm>
            <a:off x="7019542" y="3640835"/>
            <a:ext cx="576835" cy="589028"/>
          </a:xfrm>
          <a:prstGeom prst="rect">
            <a:avLst/>
          </a:prstGeom>
          <a:blipFill>
            <a:blip r:embed="rId6"/>
            <a:stretch>
              <a:fillRect/>
            </a:stretch>
          </a:blipFill>
          <a:ln w="12700">
            <a:miter lim="400000"/>
          </a:ln>
        </p:spPr>
        <p:txBody>
          <a:bodyPr lIns="45718" tIns="45718" rIns="45718" bIns="45718"/>
          <a:lstStyle/>
          <a:p>
            <a:pPr/>
          </a:p>
        </p:txBody>
      </p:sp>
      <p:sp>
        <p:nvSpPr>
          <p:cNvPr id="45" name="大標題文字"/>
          <p:cNvSpPr txBox="1"/>
          <p:nvPr>
            <p:ph type="title"/>
          </p:nvPr>
        </p:nvSpPr>
        <p:spPr>
          <a:prstGeom prst="rect">
            <a:avLst/>
          </a:prstGeom>
        </p:spPr>
        <p:txBody>
          <a:bodyPr/>
          <a:lstStyle/>
          <a:p>
            <a:pPr/>
            <a:r>
              <a:t>大標題文字</a:t>
            </a:r>
          </a:p>
        </p:txBody>
      </p:sp>
      <p:sp>
        <p:nvSpPr>
          <p:cNvPr id="46"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53" name="bg object 16"/>
          <p:cNvSpPr/>
          <p:nvPr/>
        </p:nvSpPr>
        <p:spPr>
          <a:xfrm>
            <a:off x="-1" y="-1"/>
            <a:ext cx="9144001" cy="6858001"/>
          </a:xfrm>
          <a:prstGeom prst="rect">
            <a:avLst/>
          </a:prstGeom>
          <a:blipFill>
            <a:blip r:embed="rId2"/>
            <a:stretch>
              <a:fillRect/>
            </a:stretch>
          </a:blipFill>
          <a:ln w="12700">
            <a:miter lim="400000"/>
          </a:ln>
        </p:spPr>
        <p:txBody>
          <a:bodyPr lIns="45718" tIns="45718" rIns="45718" bIns="45718"/>
          <a:lstStyle/>
          <a:p>
            <a:pPr/>
          </a:p>
        </p:txBody>
      </p:sp>
      <p:sp>
        <p:nvSpPr>
          <p:cNvPr id="54" name="bg object 17"/>
          <p:cNvSpPr/>
          <p:nvPr/>
        </p:nvSpPr>
        <p:spPr>
          <a:xfrm>
            <a:off x="-1" y="6030465"/>
            <a:ext cx="9144001" cy="827534"/>
          </a:xfrm>
          <a:prstGeom prst="rect">
            <a:avLst/>
          </a:prstGeom>
          <a:blipFill>
            <a:blip r:embed="rId3"/>
            <a:stretch>
              <a:fillRect/>
            </a:stretch>
          </a:blipFill>
          <a:ln w="12700">
            <a:miter lim="400000"/>
          </a:ln>
        </p:spPr>
        <p:txBody>
          <a:bodyPr lIns="45718" tIns="45718" rIns="45718" bIns="45718"/>
          <a:lstStyle/>
          <a:p>
            <a:pPr/>
          </a:p>
        </p:txBody>
      </p:sp>
      <p:sp>
        <p:nvSpPr>
          <p:cNvPr id="5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g object 16"/>
          <p:cNvSpPr/>
          <p:nvPr/>
        </p:nvSpPr>
        <p:spPr>
          <a:xfrm>
            <a:off x="-1" y="0"/>
            <a:ext cx="9144001" cy="6857997"/>
          </a:xfrm>
          <a:prstGeom prst="rect">
            <a:avLst/>
          </a:prstGeom>
          <a:blipFill>
            <a:blip r:embed="rId2"/>
            <a:stretch>
              <a:fillRect/>
            </a:stretch>
          </a:blipFill>
          <a:ln w="12700">
            <a:miter lim="400000"/>
          </a:ln>
        </p:spPr>
        <p:txBody>
          <a:bodyPr lIns="45718" tIns="45718" rIns="45718" bIns="45718"/>
          <a:lstStyle/>
          <a:p>
            <a:pPr/>
          </a:p>
        </p:txBody>
      </p:sp>
      <p:sp>
        <p:nvSpPr>
          <p:cNvPr id="3" name="大標題文字"/>
          <p:cNvSpPr txBox="1"/>
          <p:nvPr>
            <p:ph type="title"/>
          </p:nvPr>
        </p:nvSpPr>
        <p:spPr>
          <a:xfrm>
            <a:off x="1598166" y="1694620"/>
            <a:ext cx="5947666" cy="236474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a:r>
              <a:t>大標題文字</a:t>
            </a:r>
          </a:p>
        </p:txBody>
      </p:sp>
      <p:sp>
        <p:nvSpPr>
          <p:cNvPr id="4" name="內文層級一…"/>
          <p:cNvSpPr txBox="1"/>
          <p:nvPr>
            <p:ph type="body" idx="1"/>
          </p:nvPr>
        </p:nvSpPr>
        <p:spPr>
          <a:xfrm>
            <a:off x="331113" y="1824391"/>
            <a:ext cx="8427086" cy="204724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a:r>
              <a:t>內文層級一</a:t>
            </a:r>
          </a:p>
          <a:p>
            <a:pPr lvl="1"/>
            <a:r>
              <a:t>內文層級二</a:t>
            </a:r>
          </a:p>
          <a:p>
            <a:pPr lvl="2"/>
            <a:r>
              <a:t>內文層級三</a:t>
            </a:r>
          </a:p>
          <a:p>
            <a:pPr lvl="3"/>
            <a:r>
              <a:t>內文層級四</a:t>
            </a:r>
          </a:p>
          <a:p>
            <a:pPr lvl="4"/>
            <a:r>
              <a:t>內文層級五</a:t>
            </a:r>
          </a:p>
        </p:txBody>
      </p:sp>
      <p:sp>
        <p:nvSpPr>
          <p:cNvPr id="5" name="幻燈片編號"/>
          <p:cNvSpPr txBox="1"/>
          <p:nvPr>
            <p:ph type="sldNum" sz="quarter" idx="2"/>
          </p:nvPr>
        </p:nvSpPr>
        <p:spPr>
          <a:xfrm>
            <a:off x="8442375" y="6377940"/>
            <a:ext cx="244426" cy="241648"/>
          </a:xfrm>
          <a:prstGeom prst="rect">
            <a:avLst/>
          </a:prstGeom>
          <a:ln w="12700">
            <a:miter lim="400000"/>
          </a:ln>
        </p:spPr>
        <p:txBody>
          <a:bodyPr wrap="none" lIns="0" tIns="0" rIns="0" bIns="0">
            <a:spAutoFit/>
          </a:bodyPr>
          <a:lstStyle>
            <a:lvl1pPr algn="r">
              <a:defRPr>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Noto Sans CJK JP Medium"/>
          <a:ea typeface="Noto Sans CJK JP Medium"/>
          <a:cs typeface="Noto Sans CJK JP Medium"/>
          <a:sym typeface="Noto Sans CJK JP Medium"/>
        </a:defRPr>
      </a:lvl1pPr>
      <a:lvl2pPr marL="0" marR="0" indent="0" algn="l" defTabSz="9144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Noto Sans CJK JP Medium"/>
          <a:ea typeface="Noto Sans CJK JP Medium"/>
          <a:cs typeface="Noto Sans CJK JP Medium"/>
          <a:sym typeface="Noto Sans CJK JP Medium"/>
        </a:defRPr>
      </a:lvl2pPr>
      <a:lvl3pPr marL="0" marR="0" indent="0" algn="l" defTabSz="9144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Noto Sans CJK JP Medium"/>
          <a:ea typeface="Noto Sans CJK JP Medium"/>
          <a:cs typeface="Noto Sans CJK JP Medium"/>
          <a:sym typeface="Noto Sans CJK JP Medium"/>
        </a:defRPr>
      </a:lvl3pPr>
      <a:lvl4pPr marL="0" marR="0" indent="0" algn="l" defTabSz="9144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Noto Sans CJK JP Medium"/>
          <a:ea typeface="Noto Sans CJK JP Medium"/>
          <a:cs typeface="Noto Sans CJK JP Medium"/>
          <a:sym typeface="Noto Sans CJK JP Medium"/>
        </a:defRPr>
      </a:lvl4pPr>
      <a:lvl5pPr marL="0" marR="0" indent="0" algn="l" defTabSz="9144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Noto Sans CJK JP Medium"/>
          <a:ea typeface="Noto Sans CJK JP Medium"/>
          <a:cs typeface="Noto Sans CJK JP Medium"/>
          <a:sym typeface="Noto Sans CJK JP Medium"/>
        </a:defRPr>
      </a:lvl5pPr>
      <a:lvl6pPr marL="0" marR="0" indent="0" algn="l" defTabSz="9144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Noto Sans CJK JP Medium"/>
          <a:ea typeface="Noto Sans CJK JP Medium"/>
          <a:cs typeface="Noto Sans CJK JP Medium"/>
          <a:sym typeface="Noto Sans CJK JP Medium"/>
        </a:defRPr>
      </a:lvl6pPr>
      <a:lvl7pPr marL="0" marR="0" indent="0" algn="l" defTabSz="9144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Noto Sans CJK JP Medium"/>
          <a:ea typeface="Noto Sans CJK JP Medium"/>
          <a:cs typeface="Noto Sans CJK JP Medium"/>
          <a:sym typeface="Noto Sans CJK JP Medium"/>
        </a:defRPr>
      </a:lvl7pPr>
      <a:lvl8pPr marL="0" marR="0" indent="0" algn="l" defTabSz="9144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Noto Sans CJK JP Medium"/>
          <a:ea typeface="Noto Sans CJK JP Medium"/>
          <a:cs typeface="Noto Sans CJK JP Medium"/>
          <a:sym typeface="Noto Sans CJK JP Medium"/>
        </a:defRPr>
      </a:lvl8pPr>
      <a:lvl9pPr marL="0" marR="0" indent="0" algn="l" defTabSz="914400" rtl="0" latinLnBrk="0">
        <a:lnSpc>
          <a:spcPct val="100000"/>
        </a:lnSpc>
        <a:spcBef>
          <a:spcPts val="0"/>
        </a:spcBef>
        <a:spcAft>
          <a:spcPts val="0"/>
        </a:spcAft>
        <a:buClrTx/>
        <a:buSzTx/>
        <a:buFontTx/>
        <a:buNone/>
        <a:tabLst/>
        <a:defRPr b="0" baseline="0" cap="none" i="0" spc="0" strike="noStrike" sz="8000" u="none">
          <a:solidFill>
            <a:srgbClr val="FFFFFF"/>
          </a:solidFill>
          <a:uFillTx/>
          <a:latin typeface="Noto Sans CJK JP Medium"/>
          <a:ea typeface="Noto Sans CJK JP Medium"/>
          <a:cs typeface="Noto Sans CJK JP Medium"/>
          <a:sym typeface="Noto Sans CJK JP Medium"/>
        </a:defRPr>
      </a:lvl9pPr>
    </p:titleStyle>
    <p:bodyStyle>
      <a:lvl1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FF0000"/>
          </a:solidFill>
          <a:uFillTx/>
          <a:latin typeface="Noto Sans CJK JP Medium"/>
          <a:ea typeface="Noto Sans CJK JP Medium"/>
          <a:cs typeface="Noto Sans CJK JP Medium"/>
          <a:sym typeface="Noto Sans CJK JP Medium"/>
        </a:defRPr>
      </a:lvl1pPr>
      <a:lvl2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FF0000"/>
          </a:solidFill>
          <a:uFillTx/>
          <a:latin typeface="Noto Sans CJK JP Medium"/>
          <a:ea typeface="Noto Sans CJK JP Medium"/>
          <a:cs typeface="Noto Sans CJK JP Medium"/>
          <a:sym typeface="Noto Sans CJK JP Medium"/>
        </a:defRPr>
      </a:lvl2pPr>
      <a:lvl3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FF0000"/>
          </a:solidFill>
          <a:uFillTx/>
          <a:latin typeface="Noto Sans CJK JP Medium"/>
          <a:ea typeface="Noto Sans CJK JP Medium"/>
          <a:cs typeface="Noto Sans CJK JP Medium"/>
          <a:sym typeface="Noto Sans CJK JP Medium"/>
        </a:defRPr>
      </a:lvl3pPr>
      <a:lvl4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FF0000"/>
          </a:solidFill>
          <a:uFillTx/>
          <a:latin typeface="Noto Sans CJK JP Medium"/>
          <a:ea typeface="Noto Sans CJK JP Medium"/>
          <a:cs typeface="Noto Sans CJK JP Medium"/>
          <a:sym typeface="Noto Sans CJK JP Medium"/>
        </a:defRPr>
      </a:lvl4pPr>
      <a:lvl5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FF0000"/>
          </a:solidFill>
          <a:uFillTx/>
          <a:latin typeface="Noto Sans CJK JP Medium"/>
          <a:ea typeface="Noto Sans CJK JP Medium"/>
          <a:cs typeface="Noto Sans CJK JP Medium"/>
          <a:sym typeface="Noto Sans CJK JP Medium"/>
        </a:defRPr>
      </a:lvl5pPr>
      <a:lvl6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FF0000"/>
          </a:solidFill>
          <a:uFillTx/>
          <a:latin typeface="Noto Sans CJK JP Medium"/>
          <a:ea typeface="Noto Sans CJK JP Medium"/>
          <a:cs typeface="Noto Sans CJK JP Medium"/>
          <a:sym typeface="Noto Sans CJK JP Medium"/>
        </a:defRPr>
      </a:lvl6pPr>
      <a:lvl7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FF0000"/>
          </a:solidFill>
          <a:uFillTx/>
          <a:latin typeface="Noto Sans CJK JP Medium"/>
          <a:ea typeface="Noto Sans CJK JP Medium"/>
          <a:cs typeface="Noto Sans CJK JP Medium"/>
          <a:sym typeface="Noto Sans CJK JP Medium"/>
        </a:defRPr>
      </a:lvl7pPr>
      <a:lvl8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FF0000"/>
          </a:solidFill>
          <a:uFillTx/>
          <a:latin typeface="Noto Sans CJK JP Medium"/>
          <a:ea typeface="Noto Sans CJK JP Medium"/>
          <a:cs typeface="Noto Sans CJK JP Medium"/>
          <a:sym typeface="Noto Sans CJK JP Medium"/>
        </a:defRPr>
      </a:lvl8pPr>
      <a:lvl9pPr marL="0" marR="0" indent="0" algn="l" defTabSz="914400" rtl="0" latinLnBrk="0">
        <a:lnSpc>
          <a:spcPct val="100000"/>
        </a:lnSpc>
        <a:spcBef>
          <a:spcPts val="0"/>
        </a:spcBef>
        <a:spcAft>
          <a:spcPts val="0"/>
        </a:spcAft>
        <a:buClrTx/>
        <a:buSzTx/>
        <a:buFontTx/>
        <a:buNone/>
        <a:tabLst/>
        <a:defRPr b="0" baseline="0" cap="none" i="0" spc="0" strike="noStrike" sz="5400" u="none">
          <a:solidFill>
            <a:srgbClr val="FF0000"/>
          </a:solidFill>
          <a:uFillTx/>
          <a:latin typeface="Noto Sans CJK JP Medium"/>
          <a:ea typeface="Noto Sans CJK JP Medium"/>
          <a:cs typeface="Noto Sans CJK JP Medium"/>
          <a:sym typeface="Noto Sans CJK JP Medium"/>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comments" Target="../comments/comment1.xml"/><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0.png"/><Relationship Id="rId8" Type="http://schemas.openxmlformats.org/officeDocument/2006/relationships/image" Target="../media/image15.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10.png"/><Relationship Id="rId9" Type="http://schemas.openxmlformats.org/officeDocument/2006/relationships/image" Target="../media/image20.png"/><Relationship Id="rId10" Type="http://schemas.openxmlformats.org/officeDocument/2006/relationships/image" Target="../media/image21.png"/><Relationship Id="rId11" Type="http://schemas.openxmlformats.org/officeDocument/2006/relationships/image" Target="../media/image22.png"/><Relationship Id="rId12" Type="http://schemas.openxmlformats.org/officeDocument/2006/relationships/image" Target="../media/image23.png"/><Relationship Id="rId13" Type="http://schemas.openxmlformats.org/officeDocument/2006/relationships/image" Target="../media/image24.png"/><Relationship Id="rId14" Type="http://schemas.openxmlformats.org/officeDocument/2006/relationships/image" Target="../media/image25.png"/><Relationship Id="rId15" Type="http://schemas.openxmlformats.org/officeDocument/2006/relationships/image" Target="../media/image26.png"/><Relationship Id="rId16" Type="http://schemas.openxmlformats.org/officeDocument/2006/relationships/image" Target="../media/image27.png"/><Relationship Id="rId17" Type="http://schemas.openxmlformats.org/officeDocument/2006/relationships/image" Target="../media/image28.png"/><Relationship Id="rId18" Type="http://schemas.openxmlformats.org/officeDocument/2006/relationships/image" Target="../media/image29.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22.png"/><Relationship Id="rId9" Type="http://schemas.openxmlformats.org/officeDocument/2006/relationships/image" Target="../media/image33.png"/><Relationship Id="rId10" Type="http://schemas.openxmlformats.org/officeDocument/2006/relationships/image" Target="../media/image13.png"/><Relationship Id="rId11" Type="http://schemas.openxmlformats.org/officeDocument/2006/relationships/image" Target="../media/image34.png"/><Relationship Id="rId12" Type="http://schemas.openxmlformats.org/officeDocument/2006/relationships/image" Target="../media/image35.png"/><Relationship Id="rId13" Type="http://schemas.openxmlformats.org/officeDocument/2006/relationships/image" Target="../media/image36.png"/><Relationship Id="rId14" Type="http://schemas.openxmlformats.org/officeDocument/2006/relationships/image" Target="../media/image37.png"/><Relationship Id="rId15" Type="http://schemas.openxmlformats.org/officeDocument/2006/relationships/image" Target="../media/image38.png"/><Relationship Id="rId16" Type="http://schemas.openxmlformats.org/officeDocument/2006/relationships/image" Target="../media/image39.png"/><Relationship Id="rId17" Type="http://schemas.openxmlformats.org/officeDocument/2006/relationships/image" Target="../media/image40.png"/><Relationship Id="rId18" Type="http://schemas.openxmlformats.org/officeDocument/2006/relationships/image" Target="../media/image4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22.png"/><Relationship Id="rId9" Type="http://schemas.openxmlformats.org/officeDocument/2006/relationships/image" Target="../media/image33.png"/><Relationship Id="rId10" Type="http://schemas.openxmlformats.org/officeDocument/2006/relationships/image" Target="../media/image13.png"/><Relationship Id="rId11" Type="http://schemas.openxmlformats.org/officeDocument/2006/relationships/image" Target="../media/image34.png"/><Relationship Id="rId12" Type="http://schemas.openxmlformats.org/officeDocument/2006/relationships/image" Target="../media/image35.png"/><Relationship Id="rId13" Type="http://schemas.openxmlformats.org/officeDocument/2006/relationships/image" Target="../media/image36.png"/><Relationship Id="rId14" Type="http://schemas.openxmlformats.org/officeDocument/2006/relationships/image" Target="../media/image37.png"/><Relationship Id="rId15" Type="http://schemas.openxmlformats.org/officeDocument/2006/relationships/image" Target="../media/image38.png"/><Relationship Id="rId16" Type="http://schemas.openxmlformats.org/officeDocument/2006/relationships/image" Target="../media/image39.png"/><Relationship Id="rId17" Type="http://schemas.openxmlformats.org/officeDocument/2006/relationships/image" Target="../media/image40.png"/><Relationship Id="rId18" Type="http://schemas.openxmlformats.org/officeDocument/2006/relationships/image" Target="../media/image41.png"/><Relationship Id="rId19" Type="http://schemas.openxmlformats.org/officeDocument/2006/relationships/image" Target="../media/image4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22.png"/><Relationship Id="rId9" Type="http://schemas.openxmlformats.org/officeDocument/2006/relationships/image" Target="../media/image33.png"/><Relationship Id="rId10" Type="http://schemas.openxmlformats.org/officeDocument/2006/relationships/image" Target="../media/image13.png"/><Relationship Id="rId11" Type="http://schemas.openxmlformats.org/officeDocument/2006/relationships/image" Target="../media/image34.png"/><Relationship Id="rId12" Type="http://schemas.openxmlformats.org/officeDocument/2006/relationships/image" Target="../media/image35.png"/><Relationship Id="rId13" Type="http://schemas.openxmlformats.org/officeDocument/2006/relationships/image" Target="../media/image36.png"/><Relationship Id="rId14" Type="http://schemas.openxmlformats.org/officeDocument/2006/relationships/image" Target="../media/image37.png"/><Relationship Id="rId15" Type="http://schemas.openxmlformats.org/officeDocument/2006/relationships/image" Target="../media/image38.png"/><Relationship Id="rId16" Type="http://schemas.openxmlformats.org/officeDocument/2006/relationships/image" Target="../media/image39.png"/><Relationship Id="rId17" Type="http://schemas.openxmlformats.org/officeDocument/2006/relationships/image" Target="../media/image40.png"/><Relationship Id="rId18" Type="http://schemas.openxmlformats.org/officeDocument/2006/relationships/image" Target="../media/image4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22.png"/><Relationship Id="rId9" Type="http://schemas.openxmlformats.org/officeDocument/2006/relationships/image" Target="../media/image33.png"/><Relationship Id="rId10" Type="http://schemas.openxmlformats.org/officeDocument/2006/relationships/image" Target="../media/image13.png"/><Relationship Id="rId11" Type="http://schemas.openxmlformats.org/officeDocument/2006/relationships/image" Target="../media/image34.png"/><Relationship Id="rId12" Type="http://schemas.openxmlformats.org/officeDocument/2006/relationships/image" Target="../media/image35.png"/><Relationship Id="rId13" Type="http://schemas.openxmlformats.org/officeDocument/2006/relationships/image" Target="../media/image36.png"/><Relationship Id="rId14" Type="http://schemas.openxmlformats.org/officeDocument/2006/relationships/image" Target="../media/image37.png"/><Relationship Id="rId15" Type="http://schemas.openxmlformats.org/officeDocument/2006/relationships/image" Target="../media/image38.png"/><Relationship Id="rId16" Type="http://schemas.openxmlformats.org/officeDocument/2006/relationships/image" Target="../media/image39.png"/><Relationship Id="rId17" Type="http://schemas.openxmlformats.org/officeDocument/2006/relationships/image" Target="../media/image40.png"/><Relationship Id="rId18" Type="http://schemas.openxmlformats.org/officeDocument/2006/relationships/image" Target="../media/image41.png"/><Relationship Id="rId19" Type="http://schemas.openxmlformats.org/officeDocument/2006/relationships/image" Target="../media/image4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22.png"/><Relationship Id="rId9" Type="http://schemas.openxmlformats.org/officeDocument/2006/relationships/image" Target="../media/image33.png"/><Relationship Id="rId10" Type="http://schemas.openxmlformats.org/officeDocument/2006/relationships/image" Target="../media/image13.png"/><Relationship Id="rId11" Type="http://schemas.openxmlformats.org/officeDocument/2006/relationships/image" Target="../media/image34.png"/><Relationship Id="rId12" Type="http://schemas.openxmlformats.org/officeDocument/2006/relationships/image" Target="../media/image35.png"/><Relationship Id="rId13" Type="http://schemas.openxmlformats.org/officeDocument/2006/relationships/image" Target="../media/image36.png"/><Relationship Id="rId14" Type="http://schemas.openxmlformats.org/officeDocument/2006/relationships/image" Target="../media/image37.png"/><Relationship Id="rId15" Type="http://schemas.openxmlformats.org/officeDocument/2006/relationships/image" Target="../media/image38.png"/><Relationship Id="rId16" Type="http://schemas.openxmlformats.org/officeDocument/2006/relationships/image" Target="../media/image39.png"/><Relationship Id="rId17" Type="http://schemas.openxmlformats.org/officeDocument/2006/relationships/image" Target="../media/image40.png"/><Relationship Id="rId18" Type="http://schemas.openxmlformats.org/officeDocument/2006/relationships/image" Target="../media/image41.png"/><Relationship Id="rId19" Type="http://schemas.openxmlformats.org/officeDocument/2006/relationships/image" Target="../media/image44.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22.png"/><Relationship Id="rId9" Type="http://schemas.openxmlformats.org/officeDocument/2006/relationships/image" Target="../media/image33.png"/><Relationship Id="rId10"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 name="object 8"/>
          <p:cNvSpPr txBox="1"/>
          <p:nvPr/>
        </p:nvSpPr>
        <p:spPr>
          <a:xfrm>
            <a:off x="6667627" y="6540028"/>
            <a:ext cx="20523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12700">
              <a:spcBef>
                <a:spcPts val="100"/>
              </a:spcBef>
              <a:defRPr spc="295" sz="1300">
                <a:solidFill>
                  <a:srgbClr val="2C2C2C"/>
                </a:solidFill>
                <a:latin typeface="UKIJ CJK"/>
                <a:ea typeface="UKIJ CJK"/>
                <a:cs typeface="UKIJ CJK"/>
                <a:sym typeface="UKIJ CJK"/>
              </a:defRPr>
            </a:pPr>
            <a:r>
              <a:t>您最佳的網絡創業平</a:t>
            </a:r>
            <a:r>
              <a:rPr spc="-5"/>
              <a:t>台</a:t>
            </a:r>
            <a:r>
              <a:rPr spc="-45"/>
              <a:t> </a:t>
            </a:r>
          </a:p>
        </p:txBody>
      </p:sp>
      <p:sp>
        <p:nvSpPr>
          <p:cNvPr id="65" name="object 2"/>
          <p:cNvSpPr txBox="1"/>
          <p:nvPr>
            <p:ph type="title"/>
          </p:nvPr>
        </p:nvSpPr>
        <p:spPr>
          <a:xfrm>
            <a:off x="1819769" y="1904999"/>
            <a:ext cx="6714629" cy="2276908"/>
          </a:xfrm>
          <a:prstGeom prst="rect">
            <a:avLst/>
          </a:prstGeom>
        </p:spPr>
        <p:txBody>
          <a:bodyPr/>
          <a:lstStyle/>
          <a:p>
            <a:pPr indent="262342" defTabSz="832103">
              <a:spcBef>
                <a:spcPts val="3800"/>
              </a:spcBef>
              <a:defRPr sz="5400">
                <a:latin typeface="DejaVu Sans Mono"/>
                <a:ea typeface="DejaVu Sans Mono"/>
                <a:cs typeface="DejaVu Sans Mono"/>
                <a:sym typeface="DejaVu Sans Mono"/>
              </a:defRPr>
            </a:pPr>
            <a:r>
              <a:t>如何使用團隊工具</a:t>
            </a:r>
          </a:p>
          <a:p>
            <a:pPr indent="2896184" defTabSz="832103">
              <a:spcBef>
                <a:spcPts val="900"/>
              </a:spcBef>
              <a:tabLst>
                <a:tab pos="4724400" algn="l"/>
                <a:tab pos="5092700" algn="l"/>
              </a:tabLst>
              <a:defRPr b="1" spc="-300" sz="5400">
                <a:solidFill>
                  <a:srgbClr val="FFDC00"/>
                </a:solidFill>
                <a:latin typeface="DejaVu Sans Mono"/>
                <a:ea typeface="DejaVu Sans Mono"/>
                <a:cs typeface="DejaVu Sans Mono"/>
                <a:sym typeface="DejaVu Sans Mono"/>
              </a:defRPr>
            </a:pPr>
            <a:br/>
            <a:r>
              <a:rPr spc="-100" sz="2000"/>
              <a:t>        i T E A</a:t>
            </a:r>
            <a:r>
              <a:rPr spc="-500" sz="2000"/>
              <a:t> </a:t>
            </a:r>
            <a:r>
              <a:rPr spc="-100" sz="2000"/>
              <a:t>M</a:t>
            </a:r>
            <a:r>
              <a:rPr spc="-200" sz="2000"/>
              <a:t> </a:t>
            </a:r>
            <a:r>
              <a:rPr b="0" spc="0" sz="1800"/>
              <a:t>商学院</a:t>
            </a:r>
          </a:p>
        </p:txBody>
      </p:sp>
      <p:sp>
        <p:nvSpPr>
          <p:cNvPr id="66" name="object 3"/>
          <p:cNvSpPr/>
          <p:nvPr/>
        </p:nvSpPr>
        <p:spPr>
          <a:xfrm>
            <a:off x="-1" y="5989318"/>
            <a:ext cx="9144001" cy="868679"/>
          </a:xfrm>
          <a:prstGeom prst="rect">
            <a:avLst/>
          </a:prstGeom>
          <a:blipFill>
            <a:blip r:embed="rId4"/>
            <a:stretch>
              <a:fillRect/>
            </a:stretch>
          </a:blipFill>
          <a:ln w="12700">
            <a:miter lim="400000"/>
          </a:ln>
        </p:spPr>
        <p:txBody>
          <a:bodyPr lIns="45718" tIns="45718" rIns="45718" bIns="45718"/>
          <a:lstStyle/>
          <a:p>
            <a:pPr/>
          </a:p>
        </p:txBody>
      </p:sp>
      <p:grpSp>
        <p:nvGrpSpPr>
          <p:cNvPr id="70" name="object 4"/>
          <p:cNvGrpSpPr/>
          <p:nvPr/>
        </p:nvGrpSpPr>
        <p:grpSpPr>
          <a:xfrm>
            <a:off x="275842" y="324611"/>
            <a:ext cx="8410666" cy="4067556"/>
            <a:chOff x="0" y="0"/>
            <a:chExt cx="8410665" cy="4067555"/>
          </a:xfrm>
        </p:grpSpPr>
        <p:sp>
          <p:nvSpPr>
            <p:cNvPr id="67" name="object 5"/>
            <p:cNvSpPr/>
            <p:nvPr/>
          </p:nvSpPr>
          <p:spPr>
            <a:xfrm>
              <a:off x="0" y="262127"/>
              <a:ext cx="3805430" cy="3805429"/>
            </a:xfrm>
            <a:prstGeom prst="rect">
              <a:avLst/>
            </a:prstGeom>
            <a:blipFill rotWithShape="1">
              <a:blip r:embed="rId5"/>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68" name="object 6"/>
            <p:cNvSpPr/>
            <p:nvPr/>
          </p:nvSpPr>
          <p:spPr>
            <a:xfrm>
              <a:off x="7702551" y="0"/>
              <a:ext cx="708115" cy="722376"/>
            </a:xfrm>
            <a:prstGeom prst="rect">
              <a:avLst/>
            </a:prstGeom>
            <a:blipFill rotWithShape="1">
              <a:blip r:embed="rId6"/>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69" name="object 7"/>
            <p:cNvSpPr/>
            <p:nvPr/>
          </p:nvSpPr>
          <p:spPr>
            <a:xfrm>
              <a:off x="7519418" y="0"/>
              <a:ext cx="45722" cy="722376"/>
            </a:xfrm>
            <a:prstGeom prst="rect">
              <a:avLst/>
            </a:prstGeom>
            <a:solidFill>
              <a:srgbClr val="FFDC00"/>
            </a:solidFill>
            <a:ln w="12700" cap="flat">
              <a:noFill/>
              <a:miter lim="400000"/>
            </a:ln>
            <a:effectLst/>
          </p:spPr>
          <p:txBody>
            <a:bodyPr wrap="square" lIns="45718" tIns="45718" rIns="45718" bIns="45718" numCol="1" anchor="t">
              <a:noAutofit/>
            </a:bodyPr>
            <a:lstStyle/>
            <a:p>
              <a:pPr/>
            </a:p>
          </p:txBody>
        </p:sp>
      </p:gr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 name="object 47"/>
          <p:cNvSpPr txBox="1"/>
          <p:nvPr/>
        </p:nvSpPr>
        <p:spPr>
          <a:xfrm>
            <a:off x="6667627" y="6540028"/>
            <a:ext cx="20523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12700">
              <a:spcBef>
                <a:spcPts val="100"/>
              </a:spcBef>
              <a:defRPr spc="295" sz="1300">
                <a:solidFill>
                  <a:srgbClr val="2C2C2C"/>
                </a:solidFill>
                <a:latin typeface="UKIJ CJK"/>
                <a:ea typeface="UKIJ CJK"/>
                <a:cs typeface="UKIJ CJK"/>
                <a:sym typeface="UKIJ CJK"/>
              </a:defRPr>
            </a:pPr>
            <a:r>
              <a:t>您最佳的網絡創業平</a:t>
            </a:r>
            <a:r>
              <a:rPr spc="-5"/>
              <a:t>台</a:t>
            </a:r>
            <a:r>
              <a:rPr spc="-45"/>
              <a:t> </a:t>
            </a:r>
          </a:p>
        </p:txBody>
      </p:sp>
      <p:grpSp>
        <p:nvGrpSpPr>
          <p:cNvPr id="79" name="object 2"/>
          <p:cNvGrpSpPr/>
          <p:nvPr/>
        </p:nvGrpSpPr>
        <p:grpSpPr>
          <a:xfrm>
            <a:off x="-3" y="4873751"/>
            <a:ext cx="9144004" cy="1984247"/>
            <a:chOff x="-1" y="-1"/>
            <a:chExt cx="9144003" cy="1984246"/>
          </a:xfrm>
        </p:grpSpPr>
        <p:sp>
          <p:nvSpPr>
            <p:cNvPr id="75" name="object 3"/>
            <p:cNvSpPr/>
            <p:nvPr/>
          </p:nvSpPr>
          <p:spPr>
            <a:xfrm>
              <a:off x="-2" y="1135378"/>
              <a:ext cx="9144004" cy="848868"/>
            </a:xfrm>
            <a:prstGeom prst="rect">
              <a:avLst/>
            </a:prstGeom>
            <a:blipFill rotWithShape="1">
              <a:blip r:embed="rId3"/>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76" name="object 4"/>
            <p:cNvSpPr/>
            <p:nvPr/>
          </p:nvSpPr>
          <p:spPr>
            <a:xfrm>
              <a:off x="70102" y="-2"/>
              <a:ext cx="1532384" cy="787148"/>
            </a:xfrm>
            <a:prstGeom prst="rect">
              <a:avLst/>
            </a:prstGeom>
            <a:blipFill rotWithShape="1">
              <a:blip r:embed="rId4"/>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77" name="object 5"/>
            <p:cNvSpPr/>
            <p:nvPr/>
          </p:nvSpPr>
          <p:spPr>
            <a:xfrm>
              <a:off x="86867" y="460247"/>
              <a:ext cx="715519" cy="727712"/>
            </a:xfrm>
            <a:prstGeom prst="rect">
              <a:avLst/>
            </a:prstGeom>
            <a:blipFill rotWithShape="1">
              <a:blip r:embed="rId5"/>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78" name="object 6"/>
            <p:cNvSpPr/>
            <p:nvPr/>
          </p:nvSpPr>
          <p:spPr>
            <a:xfrm>
              <a:off x="527303" y="426719"/>
              <a:ext cx="822199" cy="787147"/>
            </a:xfrm>
            <a:prstGeom prst="rect">
              <a:avLst/>
            </a:prstGeom>
            <a:blipFill rotWithShape="1">
              <a:blip r:embed="rId6"/>
              <a:srcRect l="0" t="0" r="0" b="0"/>
              <a:stretch>
                <a:fillRect/>
              </a:stretch>
            </a:blipFill>
            <a:ln w="12700" cap="flat">
              <a:noFill/>
              <a:miter lim="400000"/>
            </a:ln>
            <a:effectLst/>
          </p:spPr>
          <p:txBody>
            <a:bodyPr wrap="square" lIns="45718" tIns="45718" rIns="45718" bIns="45718" numCol="1" anchor="t">
              <a:noAutofit/>
            </a:bodyPr>
            <a:lstStyle/>
            <a:p>
              <a:pPr/>
            </a:p>
          </p:txBody>
        </p:sp>
      </p:grpSp>
      <p:sp>
        <p:nvSpPr>
          <p:cNvPr id="80" name="object 8"/>
          <p:cNvSpPr/>
          <p:nvPr/>
        </p:nvSpPr>
        <p:spPr>
          <a:xfrm>
            <a:off x="7978392" y="324610"/>
            <a:ext cx="708115" cy="722379"/>
          </a:xfrm>
          <a:prstGeom prst="rect">
            <a:avLst/>
          </a:prstGeom>
          <a:blipFill>
            <a:blip r:embed="rId7"/>
            <a:stretch>
              <a:fillRect/>
            </a:stretch>
          </a:blipFill>
          <a:ln w="12700">
            <a:miter lim="400000"/>
          </a:ln>
        </p:spPr>
        <p:txBody>
          <a:bodyPr lIns="45718" tIns="45718" rIns="45718" bIns="45718"/>
          <a:lstStyle/>
          <a:p>
            <a:pPr/>
          </a:p>
        </p:txBody>
      </p:sp>
      <p:sp>
        <p:nvSpPr>
          <p:cNvPr id="81" name="object 9"/>
          <p:cNvSpPr/>
          <p:nvPr/>
        </p:nvSpPr>
        <p:spPr>
          <a:xfrm>
            <a:off x="7795259" y="324610"/>
            <a:ext cx="45722" cy="722379"/>
          </a:xfrm>
          <a:prstGeom prst="rect">
            <a:avLst/>
          </a:prstGeom>
          <a:solidFill>
            <a:srgbClr val="FFDC00"/>
          </a:solidFill>
          <a:ln w="12700">
            <a:miter lim="400000"/>
          </a:ln>
        </p:spPr>
        <p:txBody>
          <a:bodyPr lIns="45718" tIns="45718" rIns="45718" bIns="45718"/>
          <a:lstStyle/>
          <a:p>
            <a:pPr/>
          </a:p>
        </p:txBody>
      </p:sp>
      <p:sp>
        <p:nvSpPr>
          <p:cNvPr id="82" name="object 10"/>
          <p:cNvSpPr/>
          <p:nvPr/>
        </p:nvSpPr>
        <p:spPr>
          <a:xfrm>
            <a:off x="-1" y="19810"/>
            <a:ext cx="5561078" cy="1985774"/>
          </a:xfrm>
          <a:prstGeom prst="rect">
            <a:avLst/>
          </a:prstGeom>
          <a:blipFill>
            <a:blip r:embed="rId8"/>
            <a:stretch>
              <a:fillRect/>
            </a:stretch>
          </a:blipFill>
          <a:ln w="12700">
            <a:miter lim="400000"/>
          </a:ln>
        </p:spPr>
        <p:txBody>
          <a:bodyPr lIns="45718" tIns="45718" rIns="45718" bIns="45718"/>
          <a:lstStyle/>
          <a:p>
            <a:pPr/>
          </a:p>
        </p:txBody>
      </p:sp>
      <p:sp>
        <p:nvSpPr>
          <p:cNvPr id="83" name="object 11"/>
          <p:cNvSpPr txBox="1"/>
          <p:nvPr>
            <p:ph type="title"/>
          </p:nvPr>
        </p:nvSpPr>
        <p:spPr>
          <a:xfrm>
            <a:off x="174445" y="343356"/>
            <a:ext cx="7666536" cy="2044152"/>
          </a:xfrm>
          <a:prstGeom prst="rect">
            <a:avLst/>
          </a:prstGeom>
        </p:spPr>
        <p:txBody>
          <a:bodyPr/>
          <a:lstStyle/>
          <a:p>
            <a:pPr indent="10922" defTabSz="786383">
              <a:defRPr spc="600" sz="5600">
                <a:solidFill>
                  <a:srgbClr val="FFDC00"/>
                </a:solidFill>
              </a:defRPr>
            </a:pPr>
            <a:r>
              <a:t>擁有團隊</a:t>
            </a:r>
            <a:br/>
            <a:r>
              <a:t>等於擁有神兵利器</a:t>
            </a:r>
          </a:p>
        </p:txBody>
      </p:sp>
      <p:sp>
        <p:nvSpPr>
          <p:cNvPr id="84" name="object 46"/>
          <p:cNvSpPr txBox="1"/>
          <p:nvPr/>
        </p:nvSpPr>
        <p:spPr>
          <a:xfrm>
            <a:off x="242675" y="2753609"/>
            <a:ext cx="8089773" cy="2463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12064">
              <a:tabLst>
                <a:tab pos="469900" algn="l"/>
                <a:tab pos="469900" algn="l"/>
                <a:tab pos="1384300" algn="l"/>
              </a:tabLst>
              <a:defRPr sz="2800">
                <a:latin typeface="UKIJ CJK"/>
                <a:ea typeface="UKIJ CJK"/>
                <a:cs typeface="UKIJ CJK"/>
                <a:sym typeface="UKIJ CJK"/>
              </a:defRPr>
            </a:pPr>
          </a:p>
          <a:p>
            <a:pPr marL="469900" indent="-457834">
              <a:buSzPct val="100000"/>
              <a:buFont typeface="Helvetica"/>
              <a:buChar char="➢"/>
              <a:tabLst>
                <a:tab pos="469900" algn="l"/>
                <a:tab pos="469900" algn="l"/>
                <a:tab pos="2451100" algn="l"/>
              </a:tabLst>
              <a:defRPr b="1" spc="-9" sz="4000">
                <a:solidFill>
                  <a:srgbClr val="FFFFFF"/>
                </a:solidFill>
                <a:latin typeface="UKIJ CJK"/>
                <a:ea typeface="UKIJ CJK"/>
                <a:cs typeface="UKIJ CJK"/>
                <a:sym typeface="UKIJ CJK"/>
              </a:defRPr>
            </a:pPr>
            <a:r>
              <a:t>互助心態複製與倍增（O）</a:t>
            </a:r>
          </a:p>
          <a:p>
            <a:pPr indent="12700">
              <a:defRPr b="1" sz="4000">
                <a:latin typeface="Noto Sans CJK JP Medium"/>
                <a:ea typeface="Noto Sans CJK JP Medium"/>
                <a:cs typeface="Noto Sans CJK JP Medium"/>
                <a:sym typeface="Noto Sans CJK JP Medium"/>
              </a:defRPr>
            </a:pPr>
          </a:p>
          <a:p>
            <a:pPr marL="469900" indent="-457834">
              <a:buSzPct val="100000"/>
              <a:buFont typeface="Helvetica"/>
              <a:buChar char="➢"/>
              <a:tabLst>
                <a:tab pos="469900" algn="l"/>
                <a:tab pos="469900" algn="l"/>
              </a:tabLst>
              <a:defRPr b="1" spc="-9" sz="4000">
                <a:solidFill>
                  <a:srgbClr val="FFFFFF"/>
                </a:solidFill>
                <a:latin typeface="UKIJ CJK"/>
                <a:ea typeface="UKIJ CJK"/>
                <a:cs typeface="UKIJ CJK"/>
                <a:sym typeface="UKIJ CJK"/>
              </a:defRPr>
            </a:pPr>
            <a:r>
              <a:t>互相打壓（X）</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 name="object 39"/>
          <p:cNvSpPr txBox="1"/>
          <p:nvPr/>
        </p:nvSpPr>
        <p:spPr>
          <a:xfrm>
            <a:off x="6667627" y="6540028"/>
            <a:ext cx="20523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12700">
              <a:spcBef>
                <a:spcPts val="100"/>
              </a:spcBef>
              <a:defRPr spc="295" sz="1300">
                <a:solidFill>
                  <a:srgbClr val="2C2C2C"/>
                </a:solidFill>
                <a:latin typeface="UKIJ CJK"/>
                <a:ea typeface="UKIJ CJK"/>
                <a:cs typeface="UKIJ CJK"/>
                <a:sym typeface="UKIJ CJK"/>
              </a:defRPr>
            </a:pPr>
            <a:r>
              <a:t>您最佳的網絡創業平</a:t>
            </a:r>
            <a:r>
              <a:rPr spc="-5"/>
              <a:t>台</a:t>
            </a:r>
            <a:r>
              <a:rPr spc="-45"/>
              <a:t> </a:t>
            </a:r>
          </a:p>
        </p:txBody>
      </p:sp>
      <p:grpSp>
        <p:nvGrpSpPr>
          <p:cNvPr id="94" name="object 2"/>
          <p:cNvGrpSpPr/>
          <p:nvPr/>
        </p:nvGrpSpPr>
        <p:grpSpPr>
          <a:xfrm>
            <a:off x="-3" y="4451602"/>
            <a:ext cx="9144004" cy="2406397"/>
            <a:chOff x="-1" y="0"/>
            <a:chExt cx="9144003" cy="2406396"/>
          </a:xfrm>
        </p:grpSpPr>
        <p:sp>
          <p:nvSpPr>
            <p:cNvPr id="89" name="object 3"/>
            <p:cNvSpPr/>
            <p:nvPr/>
          </p:nvSpPr>
          <p:spPr>
            <a:xfrm>
              <a:off x="-2" y="1537715"/>
              <a:ext cx="9144004" cy="868681"/>
            </a:xfrm>
            <a:prstGeom prst="rect">
              <a:avLst/>
            </a:prstGeom>
            <a:blipFill rotWithShape="1">
              <a:blip r:embed="rId3"/>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90" name="object 4"/>
            <p:cNvSpPr/>
            <p:nvPr/>
          </p:nvSpPr>
          <p:spPr>
            <a:xfrm>
              <a:off x="70102" y="-1"/>
              <a:ext cx="1538480" cy="787146"/>
            </a:xfrm>
            <a:prstGeom prst="rect">
              <a:avLst/>
            </a:prstGeom>
            <a:blipFill rotWithShape="1">
              <a:blip r:embed="rId4"/>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91" name="object 5"/>
            <p:cNvSpPr/>
            <p:nvPr/>
          </p:nvSpPr>
          <p:spPr>
            <a:xfrm>
              <a:off x="86867" y="458723"/>
              <a:ext cx="715519" cy="727712"/>
            </a:xfrm>
            <a:prstGeom prst="rect">
              <a:avLst/>
            </a:prstGeom>
            <a:blipFill rotWithShape="1">
              <a:blip r:embed="rId5"/>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92" name="object 6"/>
            <p:cNvSpPr/>
            <p:nvPr/>
          </p:nvSpPr>
          <p:spPr>
            <a:xfrm>
              <a:off x="527303" y="425195"/>
              <a:ext cx="822199" cy="787148"/>
            </a:xfrm>
            <a:prstGeom prst="rect">
              <a:avLst/>
            </a:prstGeom>
            <a:blipFill rotWithShape="1">
              <a:blip r:embed="rId6"/>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93" name="object 8"/>
            <p:cNvSpPr/>
            <p:nvPr/>
          </p:nvSpPr>
          <p:spPr>
            <a:xfrm>
              <a:off x="527303" y="848867"/>
              <a:ext cx="1887476" cy="787147"/>
            </a:xfrm>
            <a:prstGeom prst="rect">
              <a:avLst/>
            </a:prstGeom>
            <a:blipFill rotWithShape="1">
              <a:blip r:embed="rId7"/>
              <a:srcRect l="0" t="0" r="0" b="0"/>
              <a:stretch>
                <a:fillRect/>
              </a:stretch>
            </a:blipFill>
            <a:ln w="12700" cap="flat">
              <a:noFill/>
              <a:miter lim="400000"/>
            </a:ln>
            <a:effectLst/>
          </p:spPr>
          <p:txBody>
            <a:bodyPr wrap="square" lIns="45718" tIns="45718" rIns="45718" bIns="45718" numCol="1" anchor="t">
              <a:noAutofit/>
            </a:bodyPr>
            <a:lstStyle/>
            <a:p>
              <a:pPr/>
            </a:p>
          </p:txBody>
        </p:sp>
      </p:grpSp>
      <p:sp>
        <p:nvSpPr>
          <p:cNvPr id="95" name="object 9"/>
          <p:cNvSpPr/>
          <p:nvPr/>
        </p:nvSpPr>
        <p:spPr>
          <a:xfrm>
            <a:off x="7978392" y="324610"/>
            <a:ext cx="708115" cy="722379"/>
          </a:xfrm>
          <a:prstGeom prst="rect">
            <a:avLst/>
          </a:prstGeom>
          <a:blipFill>
            <a:blip r:embed="rId8"/>
            <a:stretch>
              <a:fillRect/>
            </a:stretch>
          </a:blipFill>
          <a:ln w="12700">
            <a:miter lim="400000"/>
          </a:ln>
        </p:spPr>
        <p:txBody>
          <a:bodyPr lIns="45718" tIns="45718" rIns="45718" bIns="45718"/>
          <a:lstStyle/>
          <a:p>
            <a:pPr/>
          </a:p>
        </p:txBody>
      </p:sp>
      <p:sp>
        <p:nvSpPr>
          <p:cNvPr id="96" name="object 10"/>
          <p:cNvSpPr/>
          <p:nvPr/>
        </p:nvSpPr>
        <p:spPr>
          <a:xfrm>
            <a:off x="7795259" y="324610"/>
            <a:ext cx="45722" cy="722379"/>
          </a:xfrm>
          <a:prstGeom prst="rect">
            <a:avLst/>
          </a:prstGeom>
          <a:solidFill>
            <a:srgbClr val="FFDC00"/>
          </a:solidFill>
          <a:ln w="12700">
            <a:miter lim="400000"/>
          </a:ln>
        </p:spPr>
        <p:txBody>
          <a:bodyPr lIns="45718" tIns="45718" rIns="45718" bIns="45718"/>
          <a:lstStyle/>
          <a:p>
            <a:pPr/>
          </a:p>
        </p:txBody>
      </p:sp>
      <p:grpSp>
        <p:nvGrpSpPr>
          <p:cNvPr id="102" name="object 11"/>
          <p:cNvGrpSpPr/>
          <p:nvPr/>
        </p:nvGrpSpPr>
        <p:grpSpPr>
          <a:xfrm>
            <a:off x="0" y="124967"/>
            <a:ext cx="6284216" cy="1843279"/>
            <a:chOff x="0" y="0"/>
            <a:chExt cx="6284215" cy="1843278"/>
          </a:xfrm>
        </p:grpSpPr>
        <p:sp>
          <p:nvSpPr>
            <p:cNvPr id="97" name="object 12"/>
            <p:cNvSpPr/>
            <p:nvPr/>
          </p:nvSpPr>
          <p:spPr>
            <a:xfrm>
              <a:off x="0" y="0"/>
              <a:ext cx="2425447" cy="1831088"/>
            </a:xfrm>
            <a:prstGeom prst="rect">
              <a:avLst/>
            </a:prstGeom>
            <a:blipFill rotWithShape="1">
              <a:blip r:embed="rId9"/>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98" name="object 13"/>
            <p:cNvSpPr/>
            <p:nvPr/>
          </p:nvSpPr>
          <p:spPr>
            <a:xfrm>
              <a:off x="1348738" y="0"/>
              <a:ext cx="1914908" cy="1831088"/>
            </a:xfrm>
            <a:prstGeom prst="rect">
              <a:avLst/>
            </a:prstGeom>
            <a:blipFill rotWithShape="1">
              <a:blip r:embed="rId10"/>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99" name="object 14"/>
            <p:cNvSpPr/>
            <p:nvPr/>
          </p:nvSpPr>
          <p:spPr>
            <a:xfrm>
              <a:off x="2186938" y="12191"/>
              <a:ext cx="1582676" cy="1831089"/>
            </a:xfrm>
            <a:prstGeom prst="rect">
              <a:avLst/>
            </a:prstGeom>
            <a:blipFill rotWithShape="1">
              <a:blip r:embed="rId11"/>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00" name="object 15"/>
            <p:cNvSpPr/>
            <p:nvPr/>
          </p:nvSpPr>
          <p:spPr>
            <a:xfrm>
              <a:off x="2692907" y="0"/>
              <a:ext cx="2753107" cy="1831088"/>
            </a:xfrm>
            <a:prstGeom prst="rect">
              <a:avLst/>
            </a:prstGeom>
            <a:blipFill rotWithShape="1">
              <a:blip r:embed="rId12"/>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01" name="object 16"/>
            <p:cNvSpPr/>
            <p:nvPr/>
          </p:nvSpPr>
          <p:spPr>
            <a:xfrm>
              <a:off x="4369308" y="0"/>
              <a:ext cx="1914908" cy="1831088"/>
            </a:xfrm>
            <a:prstGeom prst="rect">
              <a:avLst/>
            </a:prstGeom>
            <a:blipFill rotWithShape="1">
              <a:blip r:embed="rId13"/>
              <a:srcRect l="0" t="0" r="0" b="0"/>
              <a:stretch>
                <a:fillRect/>
              </a:stretch>
            </a:blipFill>
            <a:ln w="12700" cap="flat">
              <a:noFill/>
              <a:miter lim="400000"/>
            </a:ln>
            <a:effectLst/>
          </p:spPr>
          <p:txBody>
            <a:bodyPr wrap="square" lIns="45718" tIns="45718" rIns="45718" bIns="45718" numCol="1" anchor="t">
              <a:noAutofit/>
            </a:bodyPr>
            <a:lstStyle/>
            <a:p>
              <a:pPr/>
            </a:p>
          </p:txBody>
        </p:sp>
      </p:grpSp>
      <p:sp>
        <p:nvSpPr>
          <p:cNvPr id="103" name="object 17"/>
          <p:cNvSpPr txBox="1"/>
          <p:nvPr>
            <p:ph type="title"/>
          </p:nvPr>
        </p:nvSpPr>
        <p:spPr>
          <a:xfrm>
            <a:off x="174445" y="343356"/>
            <a:ext cx="5561969" cy="1028489"/>
          </a:xfrm>
          <a:prstGeom prst="rect">
            <a:avLst/>
          </a:prstGeom>
        </p:spPr>
        <p:txBody>
          <a:bodyPr/>
          <a:lstStyle>
            <a:lvl1pPr indent="11049" defTabSz="795527">
              <a:defRPr spc="-100" sz="5700">
                <a:solidFill>
                  <a:srgbClr val="FFDC00"/>
                </a:solidFill>
              </a:defRPr>
            </a:lvl1pPr>
          </a:lstStyle>
          <a:p>
            <a:pPr/>
            <a:r>
              <a:t>每月線上活動</a:t>
            </a:r>
          </a:p>
        </p:txBody>
      </p:sp>
      <p:grpSp>
        <p:nvGrpSpPr>
          <p:cNvPr id="110" name="object 18"/>
          <p:cNvGrpSpPr/>
          <p:nvPr/>
        </p:nvGrpSpPr>
        <p:grpSpPr>
          <a:xfrm>
            <a:off x="70103" y="1464562"/>
            <a:ext cx="8384287" cy="1636017"/>
            <a:chOff x="0" y="0"/>
            <a:chExt cx="8384287" cy="1636015"/>
          </a:xfrm>
        </p:grpSpPr>
        <p:sp>
          <p:nvSpPr>
            <p:cNvPr id="104" name="object 19"/>
            <p:cNvSpPr/>
            <p:nvPr/>
          </p:nvSpPr>
          <p:spPr>
            <a:xfrm>
              <a:off x="-1" y="-1"/>
              <a:ext cx="1111760" cy="787147"/>
            </a:xfrm>
            <a:prstGeom prst="rect">
              <a:avLst/>
            </a:prstGeom>
            <a:blipFill rotWithShape="1">
              <a:blip r:embed="rId14"/>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05" name="object 20"/>
            <p:cNvSpPr/>
            <p:nvPr/>
          </p:nvSpPr>
          <p:spPr>
            <a:xfrm>
              <a:off x="16764" y="458724"/>
              <a:ext cx="715520" cy="727712"/>
            </a:xfrm>
            <a:prstGeom prst="rect">
              <a:avLst/>
            </a:prstGeom>
            <a:blipFill rotWithShape="1">
              <a:blip r:embed="rId5"/>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06" name="object 21"/>
            <p:cNvSpPr/>
            <p:nvPr/>
          </p:nvSpPr>
          <p:spPr>
            <a:xfrm>
              <a:off x="457199" y="425196"/>
              <a:ext cx="822199" cy="787148"/>
            </a:xfrm>
            <a:prstGeom prst="rect">
              <a:avLst/>
            </a:prstGeom>
            <a:blipFill rotWithShape="1">
              <a:blip r:embed="rId15"/>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07" name="object 22"/>
            <p:cNvSpPr/>
            <p:nvPr/>
          </p:nvSpPr>
          <p:spPr>
            <a:xfrm>
              <a:off x="812291" y="425196"/>
              <a:ext cx="7571996" cy="787148"/>
            </a:xfrm>
            <a:prstGeom prst="rect">
              <a:avLst/>
            </a:prstGeom>
            <a:blipFill rotWithShape="1">
              <a:blip r:embed="rId16"/>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08" name="object 23"/>
            <p:cNvSpPr/>
            <p:nvPr/>
          </p:nvSpPr>
          <p:spPr>
            <a:xfrm>
              <a:off x="457198" y="848868"/>
              <a:ext cx="1532385" cy="787148"/>
            </a:xfrm>
            <a:prstGeom prst="rect">
              <a:avLst/>
            </a:prstGeom>
            <a:blipFill rotWithShape="1">
              <a:blip r:embed="rId17"/>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09" name="object 24"/>
            <p:cNvSpPr/>
            <p:nvPr/>
          </p:nvSpPr>
          <p:spPr>
            <a:xfrm>
              <a:off x="1522476" y="848868"/>
              <a:ext cx="822199" cy="787148"/>
            </a:xfrm>
            <a:prstGeom prst="rect">
              <a:avLst/>
            </a:prstGeom>
            <a:blipFill rotWithShape="1">
              <a:blip r:embed="rId18"/>
              <a:srcRect l="0" t="0" r="0" b="0"/>
              <a:stretch>
                <a:fillRect/>
              </a:stretch>
            </a:blipFill>
            <a:ln w="12700" cap="flat">
              <a:noFill/>
              <a:miter lim="400000"/>
            </a:ln>
            <a:effectLst/>
          </p:spPr>
          <p:txBody>
            <a:bodyPr wrap="square" lIns="45718" tIns="45718" rIns="45718" bIns="45718" numCol="1" anchor="t">
              <a:noAutofit/>
            </a:bodyPr>
            <a:lstStyle/>
            <a:p>
              <a:pPr/>
            </a:p>
          </p:txBody>
        </p:sp>
      </p:grpSp>
      <p:sp>
        <p:nvSpPr>
          <p:cNvPr id="111" name="object 38"/>
          <p:cNvSpPr txBox="1"/>
          <p:nvPr/>
        </p:nvSpPr>
        <p:spPr>
          <a:xfrm>
            <a:off x="278687" y="1561210"/>
            <a:ext cx="8238491" cy="4254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469900" marR="300990" indent="-457834">
              <a:lnSpc>
                <a:spcPts val="3300"/>
              </a:lnSpc>
              <a:spcBef>
                <a:spcPts val="100"/>
              </a:spcBef>
              <a:buSzPct val="100000"/>
              <a:buFont typeface="Helvetica"/>
              <a:buChar char="➢"/>
              <a:tabLst>
                <a:tab pos="469900" algn="l"/>
                <a:tab pos="469900" algn="l"/>
              </a:tabLst>
              <a:defRPr spc="-5" sz="2800">
                <a:solidFill>
                  <a:srgbClr val="FFFFFF"/>
                </a:solidFill>
                <a:latin typeface="UKIJ CJK"/>
                <a:ea typeface="UKIJ CJK"/>
                <a:cs typeface="UKIJ CJK"/>
                <a:sym typeface="UKIJ CJK"/>
              </a:defRPr>
            </a:pPr>
            <a:r>
              <a:t>每月團隊目標及活動行事曆</a:t>
            </a:r>
          </a:p>
          <a:p>
            <a:pPr marR="300990" indent="12064">
              <a:lnSpc>
                <a:spcPts val="3300"/>
              </a:lnSpc>
              <a:spcBef>
                <a:spcPts val="100"/>
              </a:spcBef>
              <a:tabLst>
                <a:tab pos="469900" algn="l"/>
                <a:tab pos="469900" algn="l"/>
              </a:tabLst>
              <a:defRPr spc="-5" sz="2800">
                <a:solidFill>
                  <a:srgbClr val="FFFFFF"/>
                </a:solidFill>
                <a:latin typeface="UKIJ CJK"/>
                <a:ea typeface="UKIJ CJK"/>
                <a:cs typeface="UKIJ CJK"/>
                <a:sym typeface="UKIJ CJK"/>
              </a:defRPr>
            </a:pPr>
            <a:r>
              <a:t>   （iTEAM world  FB)</a:t>
            </a:r>
          </a:p>
          <a:p>
            <a:pPr marR="300990" indent="12064">
              <a:lnSpc>
                <a:spcPts val="3300"/>
              </a:lnSpc>
              <a:spcBef>
                <a:spcPts val="100"/>
              </a:spcBef>
              <a:tabLst>
                <a:tab pos="469900" algn="l"/>
                <a:tab pos="469900" algn="l"/>
              </a:tabLst>
              <a:defRPr sz="2800">
                <a:latin typeface="DejaVu Sans Mono"/>
                <a:ea typeface="DejaVu Sans Mono"/>
                <a:cs typeface="DejaVu Sans Mono"/>
                <a:sym typeface="DejaVu Sans Mono"/>
              </a:defRPr>
            </a:pPr>
          </a:p>
          <a:p>
            <a:pPr indent="12064">
              <a:tabLst>
                <a:tab pos="469900" algn="l"/>
                <a:tab pos="469900" algn="l"/>
                <a:tab pos="2451100" algn="l"/>
                <a:tab pos="4445000" algn="l"/>
                <a:tab pos="5727700" algn="l"/>
              </a:tabLst>
              <a:defRPr spc="-10" sz="2800">
                <a:solidFill>
                  <a:srgbClr val="FFFFFF"/>
                </a:solidFill>
                <a:latin typeface="UKIJ CJK"/>
                <a:ea typeface="UKIJ CJK"/>
                <a:cs typeface="UKIJ CJK"/>
                <a:sym typeface="UKIJ CJK"/>
              </a:defRPr>
            </a:pPr>
            <a:r>
              <a:t>線上直播課程</a:t>
            </a:r>
          </a:p>
          <a:p>
            <a:pPr indent="12064">
              <a:tabLst>
                <a:tab pos="469900" algn="l"/>
                <a:tab pos="469900" algn="l"/>
                <a:tab pos="2451100" algn="l"/>
                <a:tab pos="4445000" algn="l"/>
                <a:tab pos="5727700" algn="l"/>
              </a:tabLst>
              <a:defRPr spc="-10" sz="2800">
                <a:solidFill>
                  <a:srgbClr val="FFFFFF"/>
                </a:solidFill>
                <a:latin typeface="UKIJ CJK"/>
                <a:ea typeface="UKIJ CJK"/>
                <a:cs typeface="UKIJ CJK"/>
                <a:sym typeface="UKIJ CJK"/>
              </a:defRPr>
            </a:pPr>
          </a:p>
          <a:p>
            <a:pPr marL="469900" indent="-457834">
              <a:buSzPct val="100000"/>
              <a:buFont typeface="Helvetica"/>
              <a:buChar char="➢"/>
              <a:tabLst>
                <a:tab pos="469900" algn="l"/>
                <a:tab pos="469900" algn="l"/>
                <a:tab pos="2451100" algn="l"/>
                <a:tab pos="4445000" algn="l"/>
                <a:tab pos="5727700" algn="l"/>
              </a:tabLst>
              <a:defRPr spc="-10" sz="2800">
                <a:solidFill>
                  <a:srgbClr val="FFFFFF"/>
                </a:solidFill>
                <a:latin typeface="UKIJ CJK"/>
                <a:ea typeface="UKIJ CJK"/>
                <a:cs typeface="UKIJ CJK"/>
                <a:sym typeface="UKIJ CJK"/>
              </a:defRPr>
            </a:pPr>
            <a:r>
              <a:t>昭妃有約直播聊天室</a:t>
            </a:r>
            <a:endParaRPr spc="-5"/>
          </a:p>
          <a:p>
            <a:pPr marL="469900" indent="-457834">
              <a:buSzPct val="100000"/>
              <a:buFont typeface="Helvetica"/>
              <a:buChar char="➢"/>
              <a:tabLst>
                <a:tab pos="469900" algn="l"/>
                <a:tab pos="469900" algn="l"/>
                <a:tab pos="2451100" algn="l"/>
                <a:tab pos="4445000" algn="l"/>
                <a:tab pos="5727700" algn="l"/>
              </a:tabLst>
              <a:defRPr spc="-5" sz="2800">
                <a:solidFill>
                  <a:srgbClr val="FFFFFF"/>
                </a:solidFill>
                <a:latin typeface="UKIJ CJK"/>
                <a:ea typeface="UKIJ CJK"/>
                <a:cs typeface="UKIJ CJK"/>
                <a:sym typeface="UKIJ CJK"/>
              </a:defRPr>
            </a:pPr>
            <a:r>
              <a:t>Dr.EE直播</a:t>
            </a:r>
          </a:p>
          <a:p>
            <a:pPr marL="469900" indent="-457834">
              <a:buSzPct val="100000"/>
              <a:buFont typeface="Helvetica"/>
              <a:buChar char="➢"/>
              <a:tabLst>
                <a:tab pos="469900" algn="l"/>
                <a:tab pos="469900" algn="l"/>
                <a:tab pos="2451100" algn="l"/>
                <a:tab pos="4445000" algn="l"/>
                <a:tab pos="5727700" algn="l"/>
              </a:tabLst>
              <a:defRPr spc="-5" sz="2800">
                <a:solidFill>
                  <a:srgbClr val="FFFFFF"/>
                </a:solidFill>
                <a:latin typeface="UKIJ CJK"/>
                <a:ea typeface="UKIJ CJK"/>
                <a:cs typeface="UKIJ CJK"/>
                <a:sym typeface="UKIJ CJK"/>
              </a:defRPr>
            </a:pPr>
            <a:r>
              <a:t>每星期三線上直播（iTEAM world  FB)</a:t>
            </a:r>
          </a:p>
          <a:p>
            <a:pPr marL="469900" indent="-457834">
              <a:buSzPct val="100000"/>
              <a:buFont typeface="Helvetica"/>
              <a:buChar char="➢"/>
              <a:tabLst>
                <a:tab pos="469900" algn="l"/>
                <a:tab pos="469900" algn="l"/>
                <a:tab pos="2451100" algn="l"/>
                <a:tab pos="4445000" algn="l"/>
                <a:tab pos="5727700" algn="l"/>
              </a:tabLst>
              <a:defRPr spc="-5" sz="2800">
                <a:solidFill>
                  <a:srgbClr val="FFFFFF"/>
                </a:solidFill>
                <a:latin typeface="UKIJ CJK"/>
                <a:ea typeface="UKIJ CJK"/>
                <a:cs typeface="UKIJ CJK"/>
                <a:sym typeface="UKIJ CJK"/>
              </a:defRPr>
            </a:pPr>
            <a:r>
              <a:t>週六 創業家與VIP 訓練會</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 name="object 30"/>
          <p:cNvSpPr txBox="1"/>
          <p:nvPr/>
        </p:nvSpPr>
        <p:spPr>
          <a:xfrm>
            <a:off x="6667627" y="6540028"/>
            <a:ext cx="20523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12700">
              <a:spcBef>
                <a:spcPts val="100"/>
              </a:spcBef>
              <a:defRPr spc="295" sz="1300">
                <a:solidFill>
                  <a:srgbClr val="2C2C2C"/>
                </a:solidFill>
                <a:latin typeface="UKIJ CJK"/>
                <a:ea typeface="UKIJ CJK"/>
                <a:cs typeface="UKIJ CJK"/>
                <a:sym typeface="UKIJ CJK"/>
              </a:defRPr>
            </a:pPr>
            <a:r>
              <a:t>您最佳的網絡創業平</a:t>
            </a:r>
            <a:r>
              <a:rPr spc="-5"/>
              <a:t>台</a:t>
            </a:r>
            <a:r>
              <a:rPr spc="-45"/>
              <a:t> </a:t>
            </a:r>
          </a:p>
        </p:txBody>
      </p:sp>
      <p:sp>
        <p:nvSpPr>
          <p:cNvPr id="116" name="object 2"/>
          <p:cNvSpPr/>
          <p:nvPr/>
        </p:nvSpPr>
        <p:spPr>
          <a:xfrm>
            <a:off x="-1" y="5989318"/>
            <a:ext cx="9144001" cy="868679"/>
          </a:xfrm>
          <a:prstGeom prst="rect">
            <a:avLst/>
          </a:prstGeom>
          <a:blipFill>
            <a:blip r:embed="rId3"/>
            <a:stretch>
              <a:fillRect/>
            </a:stretch>
          </a:blipFill>
          <a:ln w="12700">
            <a:miter lim="400000"/>
          </a:ln>
        </p:spPr>
        <p:txBody>
          <a:bodyPr lIns="45718" tIns="45718" rIns="45718" bIns="45718"/>
          <a:lstStyle/>
          <a:p>
            <a:pPr/>
          </a:p>
        </p:txBody>
      </p:sp>
      <p:grpSp>
        <p:nvGrpSpPr>
          <p:cNvPr id="124" name="object 3"/>
          <p:cNvGrpSpPr/>
          <p:nvPr/>
        </p:nvGrpSpPr>
        <p:grpSpPr>
          <a:xfrm>
            <a:off x="-1" y="124967"/>
            <a:ext cx="8686509" cy="1843279"/>
            <a:chOff x="0" y="0"/>
            <a:chExt cx="8686508" cy="1843278"/>
          </a:xfrm>
        </p:grpSpPr>
        <p:sp>
          <p:nvSpPr>
            <p:cNvPr id="117" name="object 4"/>
            <p:cNvSpPr/>
            <p:nvPr/>
          </p:nvSpPr>
          <p:spPr>
            <a:xfrm>
              <a:off x="7978394" y="199643"/>
              <a:ext cx="708115" cy="722378"/>
            </a:xfrm>
            <a:prstGeom prst="rect">
              <a:avLst/>
            </a:prstGeom>
            <a:blipFill rotWithShape="1">
              <a:blip r:embed="rId4"/>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18" name="object 5"/>
            <p:cNvSpPr/>
            <p:nvPr/>
          </p:nvSpPr>
          <p:spPr>
            <a:xfrm>
              <a:off x="7795260" y="199643"/>
              <a:ext cx="45722" cy="722379"/>
            </a:xfrm>
            <a:prstGeom prst="rect">
              <a:avLst/>
            </a:prstGeom>
            <a:solidFill>
              <a:srgbClr val="FFDC00"/>
            </a:solidFill>
            <a:ln w="12700" cap="flat">
              <a:noFill/>
              <a:miter lim="400000"/>
            </a:ln>
            <a:effectLst/>
          </p:spPr>
          <p:txBody>
            <a:bodyPr wrap="square" lIns="45718" tIns="45718" rIns="45718" bIns="45718" numCol="1" anchor="t">
              <a:noAutofit/>
            </a:bodyPr>
            <a:lstStyle/>
            <a:p>
              <a:pPr/>
            </a:p>
          </p:txBody>
        </p:sp>
        <p:sp>
          <p:nvSpPr>
            <p:cNvPr id="119" name="object 6"/>
            <p:cNvSpPr/>
            <p:nvPr/>
          </p:nvSpPr>
          <p:spPr>
            <a:xfrm>
              <a:off x="0" y="0"/>
              <a:ext cx="1587245" cy="1831088"/>
            </a:xfrm>
            <a:prstGeom prst="rect">
              <a:avLst/>
            </a:prstGeom>
            <a:blipFill rotWithShape="1">
              <a:blip r:embed="rId5"/>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20" name="object 7"/>
            <p:cNvSpPr/>
            <p:nvPr/>
          </p:nvSpPr>
          <p:spPr>
            <a:xfrm>
              <a:off x="510540" y="0"/>
              <a:ext cx="1914907" cy="1831088"/>
            </a:xfrm>
            <a:prstGeom prst="rect">
              <a:avLst/>
            </a:prstGeom>
            <a:blipFill rotWithShape="1">
              <a:blip r:embed="rId6"/>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21" name="object 8"/>
            <p:cNvSpPr/>
            <p:nvPr/>
          </p:nvSpPr>
          <p:spPr>
            <a:xfrm>
              <a:off x="1348739" y="0"/>
              <a:ext cx="1914907" cy="1831088"/>
            </a:xfrm>
            <a:prstGeom prst="rect">
              <a:avLst/>
            </a:prstGeom>
            <a:blipFill rotWithShape="1">
              <a:blip r:embed="rId7"/>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22" name="object 9"/>
            <p:cNvSpPr/>
            <p:nvPr/>
          </p:nvSpPr>
          <p:spPr>
            <a:xfrm>
              <a:off x="2186938" y="12191"/>
              <a:ext cx="1582677" cy="1831089"/>
            </a:xfrm>
            <a:prstGeom prst="rect">
              <a:avLst/>
            </a:prstGeom>
            <a:blipFill rotWithShape="1">
              <a:blip r:embed="rId8"/>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23" name="object 10"/>
            <p:cNvSpPr/>
            <p:nvPr/>
          </p:nvSpPr>
          <p:spPr>
            <a:xfrm>
              <a:off x="2692907" y="0"/>
              <a:ext cx="5267709" cy="1831088"/>
            </a:xfrm>
            <a:prstGeom prst="rect">
              <a:avLst/>
            </a:prstGeom>
            <a:blipFill rotWithShape="1">
              <a:blip r:embed="rId9"/>
              <a:srcRect l="0" t="0" r="0" b="0"/>
              <a:stretch>
                <a:fillRect/>
              </a:stretch>
            </a:blipFill>
            <a:ln w="12700" cap="flat">
              <a:noFill/>
              <a:miter lim="400000"/>
            </a:ln>
            <a:effectLst/>
          </p:spPr>
          <p:txBody>
            <a:bodyPr wrap="square" lIns="45718" tIns="45718" rIns="45718" bIns="45718" numCol="1" anchor="t">
              <a:noAutofit/>
            </a:bodyPr>
            <a:lstStyle/>
            <a:p>
              <a:pPr/>
            </a:p>
          </p:txBody>
        </p:sp>
      </p:grpSp>
      <p:sp>
        <p:nvSpPr>
          <p:cNvPr id="125" name="object 11"/>
          <p:cNvSpPr txBox="1"/>
          <p:nvPr>
            <p:ph type="title"/>
          </p:nvPr>
        </p:nvSpPr>
        <p:spPr>
          <a:xfrm>
            <a:off x="174446" y="343356"/>
            <a:ext cx="7239001" cy="1028489"/>
          </a:xfrm>
          <a:prstGeom prst="rect">
            <a:avLst/>
          </a:prstGeom>
        </p:spPr>
        <p:txBody>
          <a:bodyPr/>
          <a:lstStyle>
            <a:lvl1pPr indent="11049" defTabSz="795527">
              <a:defRPr spc="600" sz="5700">
                <a:solidFill>
                  <a:srgbClr val="FFDC00"/>
                </a:solidFill>
              </a:defRPr>
            </a:lvl1pPr>
          </a:lstStyle>
          <a:p>
            <a:pPr/>
            <a:r>
              <a:t>iTEAM商學院</a:t>
            </a:r>
          </a:p>
        </p:txBody>
      </p:sp>
      <p:grpSp>
        <p:nvGrpSpPr>
          <p:cNvPr id="130" name="object 12"/>
          <p:cNvGrpSpPr/>
          <p:nvPr/>
        </p:nvGrpSpPr>
        <p:grpSpPr>
          <a:xfrm>
            <a:off x="86867" y="1459991"/>
            <a:ext cx="5168648" cy="787149"/>
            <a:chOff x="0" y="0"/>
            <a:chExt cx="5168646" cy="787148"/>
          </a:xfrm>
        </p:grpSpPr>
        <p:sp>
          <p:nvSpPr>
            <p:cNvPr id="126" name="object 13"/>
            <p:cNvSpPr/>
            <p:nvPr/>
          </p:nvSpPr>
          <p:spPr>
            <a:xfrm>
              <a:off x="-1" y="33528"/>
              <a:ext cx="715520" cy="727712"/>
            </a:xfrm>
            <a:prstGeom prst="rect">
              <a:avLst/>
            </a:prstGeom>
            <a:blipFill rotWithShape="1">
              <a:blip r:embed="rId10"/>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27" name="object 14"/>
            <p:cNvSpPr/>
            <p:nvPr/>
          </p:nvSpPr>
          <p:spPr>
            <a:xfrm>
              <a:off x="440435" y="0"/>
              <a:ext cx="822199" cy="787149"/>
            </a:xfrm>
            <a:prstGeom prst="rect">
              <a:avLst/>
            </a:prstGeom>
            <a:blipFill rotWithShape="1">
              <a:blip r:embed="rId11"/>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28" name="object 15"/>
            <p:cNvSpPr/>
            <p:nvPr/>
          </p:nvSpPr>
          <p:spPr>
            <a:xfrm>
              <a:off x="795525" y="0"/>
              <a:ext cx="4018029" cy="787149"/>
            </a:xfrm>
            <a:prstGeom prst="rect">
              <a:avLst/>
            </a:prstGeom>
            <a:blipFill rotWithShape="1">
              <a:blip r:embed="rId12"/>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29" name="object 16"/>
            <p:cNvSpPr/>
            <p:nvPr/>
          </p:nvSpPr>
          <p:spPr>
            <a:xfrm>
              <a:off x="4346446" y="0"/>
              <a:ext cx="822201" cy="787149"/>
            </a:xfrm>
            <a:prstGeom prst="rect">
              <a:avLst/>
            </a:prstGeom>
            <a:blipFill rotWithShape="1">
              <a:blip r:embed="rId13"/>
              <a:srcRect l="0" t="0" r="0" b="0"/>
              <a:stretch>
                <a:fillRect/>
              </a:stretch>
            </a:blipFill>
            <a:ln w="12700" cap="flat">
              <a:noFill/>
              <a:miter lim="400000"/>
            </a:ln>
            <a:effectLst/>
          </p:spPr>
          <p:txBody>
            <a:bodyPr wrap="square" lIns="45718" tIns="45718" rIns="45718" bIns="45718" numCol="1" anchor="t">
              <a:noAutofit/>
            </a:bodyPr>
            <a:lstStyle/>
            <a:p>
              <a:pPr/>
            </a:p>
          </p:txBody>
        </p:sp>
      </p:grpSp>
      <p:grpSp>
        <p:nvGrpSpPr>
          <p:cNvPr id="137" name="object 17"/>
          <p:cNvGrpSpPr/>
          <p:nvPr/>
        </p:nvGrpSpPr>
        <p:grpSpPr>
          <a:xfrm>
            <a:off x="86867" y="2313432"/>
            <a:ext cx="4671823" cy="793245"/>
            <a:chOff x="0" y="0"/>
            <a:chExt cx="4671822" cy="793244"/>
          </a:xfrm>
        </p:grpSpPr>
        <p:sp>
          <p:nvSpPr>
            <p:cNvPr id="131" name="object 18"/>
            <p:cNvSpPr/>
            <p:nvPr/>
          </p:nvSpPr>
          <p:spPr>
            <a:xfrm>
              <a:off x="-1" y="33528"/>
              <a:ext cx="715520" cy="727712"/>
            </a:xfrm>
            <a:prstGeom prst="rect">
              <a:avLst/>
            </a:prstGeom>
            <a:blipFill rotWithShape="1">
              <a:blip r:embed="rId10"/>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32" name="object 19"/>
            <p:cNvSpPr/>
            <p:nvPr/>
          </p:nvSpPr>
          <p:spPr>
            <a:xfrm>
              <a:off x="440436" y="-1"/>
              <a:ext cx="822199" cy="787150"/>
            </a:xfrm>
            <a:prstGeom prst="rect">
              <a:avLst/>
            </a:prstGeom>
            <a:blipFill rotWithShape="1">
              <a:blip r:embed="rId14"/>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33" name="object 20"/>
            <p:cNvSpPr/>
            <p:nvPr/>
          </p:nvSpPr>
          <p:spPr>
            <a:xfrm>
              <a:off x="795527" y="-1"/>
              <a:ext cx="822199" cy="787150"/>
            </a:xfrm>
            <a:prstGeom prst="rect">
              <a:avLst/>
            </a:prstGeom>
            <a:blipFill rotWithShape="1">
              <a:blip r:embed="rId15"/>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34" name="object 21"/>
            <p:cNvSpPr/>
            <p:nvPr/>
          </p:nvSpPr>
          <p:spPr>
            <a:xfrm>
              <a:off x="1150619" y="6096"/>
              <a:ext cx="680467" cy="787149"/>
            </a:xfrm>
            <a:prstGeom prst="rect">
              <a:avLst/>
            </a:prstGeom>
            <a:blipFill rotWithShape="1">
              <a:blip r:embed="rId16"/>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35" name="object 22"/>
            <p:cNvSpPr/>
            <p:nvPr/>
          </p:nvSpPr>
          <p:spPr>
            <a:xfrm>
              <a:off x="1363980" y="-1"/>
              <a:ext cx="2952752" cy="787150"/>
            </a:xfrm>
            <a:prstGeom prst="rect">
              <a:avLst/>
            </a:prstGeom>
            <a:blipFill rotWithShape="1">
              <a:blip r:embed="rId17"/>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36" name="object 23"/>
            <p:cNvSpPr/>
            <p:nvPr/>
          </p:nvSpPr>
          <p:spPr>
            <a:xfrm>
              <a:off x="3849623" y="-1"/>
              <a:ext cx="822200" cy="787150"/>
            </a:xfrm>
            <a:prstGeom prst="rect">
              <a:avLst/>
            </a:prstGeom>
            <a:blipFill rotWithShape="1">
              <a:blip r:embed="rId18"/>
              <a:srcRect l="0" t="0" r="0" b="0"/>
              <a:stretch>
                <a:fillRect/>
              </a:stretch>
            </a:blipFill>
            <a:ln w="12700" cap="flat">
              <a:noFill/>
              <a:miter lim="400000"/>
            </a:ln>
            <a:effectLst/>
          </p:spPr>
          <p:txBody>
            <a:bodyPr wrap="square" lIns="45718" tIns="45718" rIns="45718" bIns="45718" numCol="1" anchor="t">
              <a:noAutofit/>
            </a:bodyPr>
            <a:lstStyle/>
            <a:p>
              <a:pPr/>
            </a:p>
          </p:txBody>
        </p:sp>
      </p:grpSp>
      <p:sp>
        <p:nvSpPr>
          <p:cNvPr id="138" name="object 29"/>
          <p:cNvSpPr txBox="1"/>
          <p:nvPr/>
        </p:nvSpPr>
        <p:spPr>
          <a:xfrm>
            <a:off x="278687" y="1562732"/>
            <a:ext cx="4744723" cy="4394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469900" indent="-457834">
              <a:buSzPct val="100000"/>
              <a:buFont typeface="Helvetica"/>
              <a:buChar char="➢"/>
              <a:tabLst>
                <a:tab pos="469900" algn="l"/>
                <a:tab pos="469900" algn="l"/>
              </a:tabLst>
              <a:defRPr spc="-5" sz="2800">
                <a:solidFill>
                  <a:srgbClr val="FFFFFF"/>
                </a:solidFill>
                <a:latin typeface="UKIJ CJK"/>
                <a:ea typeface="UKIJ CJK"/>
                <a:cs typeface="UKIJ CJK"/>
                <a:sym typeface="UKIJ CJK"/>
              </a:defRPr>
            </a:pPr>
            <a:r>
              <a:t>消費商專區</a:t>
            </a:r>
          </a:p>
          <a:p>
            <a:pPr>
              <a:buClr>
                <a:srgbClr val="FFFFFF"/>
              </a:buClr>
              <a:buSzPct val="100000"/>
              <a:buFont typeface="Helvetica"/>
              <a:buChar char="➢"/>
              <a:defRPr>
                <a:latin typeface="UKIJ CJK"/>
                <a:ea typeface="UKIJ CJK"/>
                <a:cs typeface="UKIJ CJK"/>
                <a:sym typeface="UKIJ CJK"/>
              </a:defRPr>
            </a:pPr>
          </a:p>
          <a:p>
            <a:pPr marL="469900" indent="-457834">
              <a:buSzPct val="100000"/>
              <a:buFont typeface="Helvetica"/>
              <a:buChar char="➢"/>
              <a:tabLst>
                <a:tab pos="469900" algn="l"/>
                <a:tab pos="469900" algn="l"/>
              </a:tabLst>
              <a:defRPr spc="-10" sz="2800">
                <a:solidFill>
                  <a:srgbClr val="FFFFFF"/>
                </a:solidFill>
                <a:latin typeface="UKIJ CJK"/>
                <a:ea typeface="UKIJ CJK"/>
                <a:cs typeface="UKIJ CJK"/>
                <a:sym typeface="UKIJ CJK"/>
              </a:defRPr>
            </a:pPr>
            <a:r>
              <a:t>創業家專區</a:t>
            </a:r>
          </a:p>
          <a:p>
            <a:pPr marL="469900" indent="-457834">
              <a:buSzPct val="100000"/>
              <a:buFont typeface="Helvetica"/>
              <a:buChar char="➢"/>
              <a:tabLst>
                <a:tab pos="469900" algn="l"/>
                <a:tab pos="469900" algn="l"/>
              </a:tabLst>
              <a:defRPr spc="-10" sz="2800">
                <a:solidFill>
                  <a:srgbClr val="FFFFFF"/>
                </a:solidFill>
                <a:latin typeface="UKIJ CJK"/>
                <a:ea typeface="UKIJ CJK"/>
                <a:cs typeface="UKIJ CJK"/>
                <a:sym typeface="UKIJ CJK"/>
              </a:defRPr>
            </a:pPr>
          </a:p>
          <a:p>
            <a:pPr marL="469900" indent="-457834">
              <a:buSzPct val="100000"/>
              <a:buFont typeface="Helvetica"/>
              <a:buChar char="➢"/>
              <a:tabLst>
                <a:tab pos="469900" algn="l"/>
                <a:tab pos="469900" algn="l"/>
              </a:tabLst>
              <a:defRPr spc="-10" sz="2800">
                <a:solidFill>
                  <a:srgbClr val="FFFFFF"/>
                </a:solidFill>
                <a:latin typeface="UKIJ CJK"/>
                <a:ea typeface="UKIJ CJK"/>
                <a:cs typeface="UKIJ CJK"/>
                <a:sym typeface="UKIJ CJK"/>
              </a:defRPr>
            </a:pPr>
            <a:r>
              <a:t>VIP專區</a:t>
            </a:r>
          </a:p>
          <a:p>
            <a:pPr marL="469900" indent="-457834">
              <a:buSzPct val="100000"/>
              <a:buFont typeface="Helvetica"/>
              <a:buChar char="➢"/>
              <a:tabLst>
                <a:tab pos="469900" algn="l"/>
                <a:tab pos="469900" algn="l"/>
              </a:tabLst>
              <a:defRPr spc="-10" sz="2800">
                <a:solidFill>
                  <a:srgbClr val="FFFFFF"/>
                </a:solidFill>
                <a:latin typeface="UKIJ CJK"/>
                <a:ea typeface="UKIJ CJK"/>
                <a:cs typeface="UKIJ CJK"/>
                <a:sym typeface="UKIJ CJK"/>
              </a:defRPr>
            </a:pPr>
          </a:p>
          <a:p>
            <a:pPr marL="469900" indent="-457834">
              <a:buSzPct val="100000"/>
              <a:buFont typeface="Helvetica"/>
              <a:buChar char="➢"/>
              <a:tabLst>
                <a:tab pos="469900" algn="l"/>
                <a:tab pos="469900" algn="l"/>
              </a:tabLst>
              <a:defRPr spc="-10" sz="2800">
                <a:solidFill>
                  <a:srgbClr val="FFFFFF"/>
                </a:solidFill>
                <a:latin typeface="UKIJ CJK"/>
                <a:ea typeface="UKIJ CJK"/>
                <a:cs typeface="UKIJ CJK"/>
                <a:sym typeface="UKIJ CJK"/>
              </a:defRPr>
            </a:pPr>
            <a:r>
              <a:t>將級、領袖專區</a:t>
            </a:r>
          </a:p>
          <a:p>
            <a:pPr>
              <a:defRPr>
                <a:latin typeface="UKIJ CJK"/>
                <a:ea typeface="UKIJ CJK"/>
                <a:cs typeface="UKIJ CJK"/>
                <a:sym typeface="UKIJ CJK"/>
              </a:defRPr>
            </a:pPr>
          </a:p>
          <a:p>
            <a:pPr marL="469900" indent="-457834">
              <a:buSzPct val="100000"/>
              <a:buFont typeface="Helvetica"/>
              <a:buChar char="➢"/>
              <a:tabLst>
                <a:tab pos="469900" algn="l"/>
                <a:tab pos="469900" algn="l"/>
              </a:tabLst>
              <a:defRPr spc="-5" sz="2800">
                <a:solidFill>
                  <a:srgbClr val="FFFFFF"/>
                </a:solidFill>
                <a:latin typeface="UKIJ CJK"/>
                <a:ea typeface="UKIJ CJK"/>
                <a:cs typeface="UKIJ CJK"/>
                <a:sym typeface="UKIJ CJK"/>
              </a:defRPr>
            </a:pPr>
            <a:r>
              <a:t>講師專區</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 name="object 30"/>
          <p:cNvSpPr txBox="1"/>
          <p:nvPr/>
        </p:nvSpPr>
        <p:spPr>
          <a:xfrm>
            <a:off x="6667627" y="6540028"/>
            <a:ext cx="20523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12700">
              <a:spcBef>
                <a:spcPts val="100"/>
              </a:spcBef>
              <a:defRPr spc="295" sz="1300">
                <a:solidFill>
                  <a:srgbClr val="2C2C2C"/>
                </a:solidFill>
                <a:latin typeface="UKIJ CJK"/>
                <a:ea typeface="UKIJ CJK"/>
                <a:cs typeface="UKIJ CJK"/>
                <a:sym typeface="UKIJ CJK"/>
              </a:defRPr>
            </a:pPr>
            <a:r>
              <a:t>您最佳的網絡創業平</a:t>
            </a:r>
            <a:r>
              <a:rPr spc="-5"/>
              <a:t>台</a:t>
            </a:r>
            <a:r>
              <a:rPr spc="-45"/>
              <a:t> </a:t>
            </a:r>
          </a:p>
        </p:txBody>
      </p:sp>
      <p:sp>
        <p:nvSpPr>
          <p:cNvPr id="143" name="object 2"/>
          <p:cNvSpPr/>
          <p:nvPr/>
        </p:nvSpPr>
        <p:spPr>
          <a:xfrm>
            <a:off x="-1" y="5989318"/>
            <a:ext cx="9144001" cy="868679"/>
          </a:xfrm>
          <a:prstGeom prst="rect">
            <a:avLst/>
          </a:prstGeom>
          <a:blipFill>
            <a:blip r:embed="rId3"/>
            <a:stretch>
              <a:fillRect/>
            </a:stretch>
          </a:blipFill>
          <a:ln w="12700">
            <a:miter lim="400000"/>
          </a:ln>
        </p:spPr>
        <p:txBody>
          <a:bodyPr lIns="45718" tIns="45718" rIns="45718" bIns="45718"/>
          <a:lstStyle/>
          <a:p>
            <a:pPr/>
          </a:p>
        </p:txBody>
      </p:sp>
      <p:grpSp>
        <p:nvGrpSpPr>
          <p:cNvPr id="151" name="object 3"/>
          <p:cNvGrpSpPr/>
          <p:nvPr/>
        </p:nvGrpSpPr>
        <p:grpSpPr>
          <a:xfrm>
            <a:off x="-1" y="124967"/>
            <a:ext cx="8686509" cy="1843279"/>
            <a:chOff x="0" y="0"/>
            <a:chExt cx="8686508" cy="1843278"/>
          </a:xfrm>
        </p:grpSpPr>
        <p:sp>
          <p:nvSpPr>
            <p:cNvPr id="144" name="object 4"/>
            <p:cNvSpPr/>
            <p:nvPr/>
          </p:nvSpPr>
          <p:spPr>
            <a:xfrm>
              <a:off x="7978394" y="199643"/>
              <a:ext cx="708115" cy="722378"/>
            </a:xfrm>
            <a:prstGeom prst="rect">
              <a:avLst/>
            </a:prstGeom>
            <a:blipFill rotWithShape="1">
              <a:blip r:embed="rId4"/>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45" name="object 5"/>
            <p:cNvSpPr/>
            <p:nvPr/>
          </p:nvSpPr>
          <p:spPr>
            <a:xfrm>
              <a:off x="7795260" y="199643"/>
              <a:ext cx="45722" cy="722379"/>
            </a:xfrm>
            <a:prstGeom prst="rect">
              <a:avLst/>
            </a:prstGeom>
            <a:solidFill>
              <a:srgbClr val="FFDC00"/>
            </a:solidFill>
            <a:ln w="12700" cap="flat">
              <a:noFill/>
              <a:miter lim="400000"/>
            </a:ln>
            <a:effectLst/>
          </p:spPr>
          <p:txBody>
            <a:bodyPr wrap="square" lIns="45718" tIns="45718" rIns="45718" bIns="45718" numCol="1" anchor="t">
              <a:noAutofit/>
            </a:bodyPr>
            <a:lstStyle/>
            <a:p>
              <a:pPr/>
            </a:p>
          </p:txBody>
        </p:sp>
        <p:sp>
          <p:nvSpPr>
            <p:cNvPr id="146" name="object 6"/>
            <p:cNvSpPr/>
            <p:nvPr/>
          </p:nvSpPr>
          <p:spPr>
            <a:xfrm>
              <a:off x="0" y="0"/>
              <a:ext cx="1587245" cy="1831088"/>
            </a:xfrm>
            <a:prstGeom prst="rect">
              <a:avLst/>
            </a:prstGeom>
            <a:blipFill rotWithShape="1">
              <a:blip r:embed="rId5"/>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47" name="object 7"/>
            <p:cNvSpPr/>
            <p:nvPr/>
          </p:nvSpPr>
          <p:spPr>
            <a:xfrm>
              <a:off x="510540" y="0"/>
              <a:ext cx="1914907" cy="1831088"/>
            </a:xfrm>
            <a:prstGeom prst="rect">
              <a:avLst/>
            </a:prstGeom>
            <a:blipFill rotWithShape="1">
              <a:blip r:embed="rId6"/>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48" name="object 8"/>
            <p:cNvSpPr/>
            <p:nvPr/>
          </p:nvSpPr>
          <p:spPr>
            <a:xfrm>
              <a:off x="1348739" y="0"/>
              <a:ext cx="1914907" cy="1831088"/>
            </a:xfrm>
            <a:prstGeom prst="rect">
              <a:avLst/>
            </a:prstGeom>
            <a:blipFill rotWithShape="1">
              <a:blip r:embed="rId7"/>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49" name="object 9"/>
            <p:cNvSpPr/>
            <p:nvPr/>
          </p:nvSpPr>
          <p:spPr>
            <a:xfrm>
              <a:off x="2186938" y="12191"/>
              <a:ext cx="1582677" cy="1831089"/>
            </a:xfrm>
            <a:prstGeom prst="rect">
              <a:avLst/>
            </a:prstGeom>
            <a:blipFill rotWithShape="1">
              <a:blip r:embed="rId8"/>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50" name="object 10"/>
            <p:cNvSpPr/>
            <p:nvPr/>
          </p:nvSpPr>
          <p:spPr>
            <a:xfrm>
              <a:off x="2692907" y="0"/>
              <a:ext cx="5267709" cy="1831088"/>
            </a:xfrm>
            <a:prstGeom prst="rect">
              <a:avLst/>
            </a:prstGeom>
            <a:blipFill rotWithShape="1">
              <a:blip r:embed="rId9"/>
              <a:srcRect l="0" t="0" r="0" b="0"/>
              <a:stretch>
                <a:fillRect/>
              </a:stretch>
            </a:blipFill>
            <a:ln w="12700" cap="flat">
              <a:noFill/>
              <a:miter lim="400000"/>
            </a:ln>
            <a:effectLst/>
          </p:spPr>
          <p:txBody>
            <a:bodyPr wrap="square" lIns="45718" tIns="45718" rIns="45718" bIns="45718" numCol="1" anchor="t">
              <a:noAutofit/>
            </a:bodyPr>
            <a:lstStyle/>
            <a:p>
              <a:pPr/>
            </a:p>
          </p:txBody>
        </p:sp>
      </p:grpSp>
      <p:sp>
        <p:nvSpPr>
          <p:cNvPr id="152" name="object 11"/>
          <p:cNvSpPr txBox="1"/>
          <p:nvPr>
            <p:ph type="title"/>
          </p:nvPr>
        </p:nvSpPr>
        <p:spPr>
          <a:xfrm>
            <a:off x="174446" y="343356"/>
            <a:ext cx="7239001" cy="1028489"/>
          </a:xfrm>
          <a:prstGeom prst="rect">
            <a:avLst/>
          </a:prstGeom>
        </p:spPr>
        <p:txBody>
          <a:bodyPr/>
          <a:lstStyle>
            <a:lvl1pPr indent="11049" defTabSz="795527">
              <a:defRPr spc="600" sz="5700">
                <a:solidFill>
                  <a:srgbClr val="FFDC00"/>
                </a:solidFill>
              </a:defRPr>
            </a:lvl1pPr>
          </a:lstStyle>
          <a:p>
            <a:pPr/>
            <a:r>
              <a:t>線下培訓系統</a:t>
            </a:r>
          </a:p>
        </p:txBody>
      </p:sp>
      <p:grpSp>
        <p:nvGrpSpPr>
          <p:cNvPr id="157" name="object 12"/>
          <p:cNvGrpSpPr/>
          <p:nvPr/>
        </p:nvGrpSpPr>
        <p:grpSpPr>
          <a:xfrm>
            <a:off x="86867" y="1459991"/>
            <a:ext cx="5168648" cy="787149"/>
            <a:chOff x="0" y="0"/>
            <a:chExt cx="5168646" cy="787148"/>
          </a:xfrm>
        </p:grpSpPr>
        <p:sp>
          <p:nvSpPr>
            <p:cNvPr id="153" name="object 13"/>
            <p:cNvSpPr/>
            <p:nvPr/>
          </p:nvSpPr>
          <p:spPr>
            <a:xfrm>
              <a:off x="-1" y="33528"/>
              <a:ext cx="715520" cy="727712"/>
            </a:xfrm>
            <a:prstGeom prst="rect">
              <a:avLst/>
            </a:prstGeom>
            <a:blipFill rotWithShape="1">
              <a:blip r:embed="rId10"/>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54" name="object 14"/>
            <p:cNvSpPr/>
            <p:nvPr/>
          </p:nvSpPr>
          <p:spPr>
            <a:xfrm>
              <a:off x="440435" y="0"/>
              <a:ext cx="822199" cy="787149"/>
            </a:xfrm>
            <a:prstGeom prst="rect">
              <a:avLst/>
            </a:prstGeom>
            <a:blipFill rotWithShape="1">
              <a:blip r:embed="rId11"/>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55" name="object 15"/>
            <p:cNvSpPr/>
            <p:nvPr/>
          </p:nvSpPr>
          <p:spPr>
            <a:xfrm>
              <a:off x="795525" y="0"/>
              <a:ext cx="4018029" cy="787149"/>
            </a:xfrm>
            <a:prstGeom prst="rect">
              <a:avLst/>
            </a:prstGeom>
            <a:blipFill rotWithShape="1">
              <a:blip r:embed="rId12"/>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56" name="object 16"/>
            <p:cNvSpPr/>
            <p:nvPr/>
          </p:nvSpPr>
          <p:spPr>
            <a:xfrm>
              <a:off x="4346446" y="0"/>
              <a:ext cx="822201" cy="787149"/>
            </a:xfrm>
            <a:prstGeom prst="rect">
              <a:avLst/>
            </a:prstGeom>
            <a:blipFill rotWithShape="1">
              <a:blip r:embed="rId13"/>
              <a:srcRect l="0" t="0" r="0" b="0"/>
              <a:stretch>
                <a:fillRect/>
              </a:stretch>
            </a:blipFill>
            <a:ln w="12700" cap="flat">
              <a:noFill/>
              <a:miter lim="400000"/>
            </a:ln>
            <a:effectLst/>
          </p:spPr>
          <p:txBody>
            <a:bodyPr wrap="square" lIns="45718" tIns="45718" rIns="45718" bIns="45718" numCol="1" anchor="t">
              <a:noAutofit/>
            </a:bodyPr>
            <a:lstStyle/>
            <a:p>
              <a:pPr/>
            </a:p>
          </p:txBody>
        </p:sp>
      </p:grpSp>
      <p:grpSp>
        <p:nvGrpSpPr>
          <p:cNvPr id="164" name="object 17"/>
          <p:cNvGrpSpPr/>
          <p:nvPr/>
        </p:nvGrpSpPr>
        <p:grpSpPr>
          <a:xfrm>
            <a:off x="86867" y="2313432"/>
            <a:ext cx="4671823" cy="793245"/>
            <a:chOff x="0" y="0"/>
            <a:chExt cx="4671822" cy="793244"/>
          </a:xfrm>
        </p:grpSpPr>
        <p:sp>
          <p:nvSpPr>
            <p:cNvPr id="158" name="object 18"/>
            <p:cNvSpPr/>
            <p:nvPr/>
          </p:nvSpPr>
          <p:spPr>
            <a:xfrm>
              <a:off x="-1" y="33528"/>
              <a:ext cx="715520" cy="727712"/>
            </a:xfrm>
            <a:prstGeom prst="rect">
              <a:avLst/>
            </a:prstGeom>
            <a:blipFill rotWithShape="1">
              <a:blip r:embed="rId10"/>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59" name="object 19"/>
            <p:cNvSpPr/>
            <p:nvPr/>
          </p:nvSpPr>
          <p:spPr>
            <a:xfrm>
              <a:off x="440436" y="-1"/>
              <a:ext cx="822199" cy="787150"/>
            </a:xfrm>
            <a:prstGeom prst="rect">
              <a:avLst/>
            </a:prstGeom>
            <a:blipFill rotWithShape="1">
              <a:blip r:embed="rId14"/>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60" name="object 20"/>
            <p:cNvSpPr/>
            <p:nvPr/>
          </p:nvSpPr>
          <p:spPr>
            <a:xfrm>
              <a:off x="795527" y="-1"/>
              <a:ext cx="822199" cy="787150"/>
            </a:xfrm>
            <a:prstGeom prst="rect">
              <a:avLst/>
            </a:prstGeom>
            <a:blipFill rotWithShape="1">
              <a:blip r:embed="rId15"/>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61" name="object 21"/>
            <p:cNvSpPr/>
            <p:nvPr/>
          </p:nvSpPr>
          <p:spPr>
            <a:xfrm>
              <a:off x="1150619" y="6096"/>
              <a:ext cx="680467" cy="787149"/>
            </a:xfrm>
            <a:prstGeom prst="rect">
              <a:avLst/>
            </a:prstGeom>
            <a:blipFill rotWithShape="1">
              <a:blip r:embed="rId16"/>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62" name="object 22"/>
            <p:cNvSpPr/>
            <p:nvPr/>
          </p:nvSpPr>
          <p:spPr>
            <a:xfrm>
              <a:off x="1363980" y="-1"/>
              <a:ext cx="2952752" cy="787150"/>
            </a:xfrm>
            <a:prstGeom prst="rect">
              <a:avLst/>
            </a:prstGeom>
            <a:blipFill rotWithShape="1">
              <a:blip r:embed="rId17"/>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63" name="object 23"/>
            <p:cNvSpPr/>
            <p:nvPr/>
          </p:nvSpPr>
          <p:spPr>
            <a:xfrm>
              <a:off x="3849623" y="-1"/>
              <a:ext cx="822200" cy="787150"/>
            </a:xfrm>
            <a:prstGeom prst="rect">
              <a:avLst/>
            </a:prstGeom>
            <a:blipFill rotWithShape="1">
              <a:blip r:embed="rId18"/>
              <a:srcRect l="0" t="0" r="0" b="0"/>
              <a:stretch>
                <a:fillRect/>
              </a:stretch>
            </a:blipFill>
            <a:ln w="12700" cap="flat">
              <a:noFill/>
              <a:miter lim="400000"/>
            </a:ln>
            <a:effectLst/>
          </p:spPr>
          <p:txBody>
            <a:bodyPr wrap="square" lIns="45718" tIns="45718" rIns="45718" bIns="45718" numCol="1" anchor="t">
              <a:noAutofit/>
            </a:bodyPr>
            <a:lstStyle/>
            <a:p>
              <a:pPr/>
            </a:p>
          </p:txBody>
        </p:sp>
      </p:grpSp>
      <p:pic>
        <p:nvPicPr>
          <p:cNvPr id="165" name="圖片 25" descr="圖片 25"/>
          <p:cNvPicPr>
            <a:picLocks noChangeAspect="1"/>
          </p:cNvPicPr>
          <p:nvPr/>
        </p:nvPicPr>
        <p:blipFill>
          <a:blip r:embed="rId19">
            <a:extLst/>
          </a:blip>
          <a:srcRect l="0" t="0" r="2248" b="18084"/>
          <a:stretch>
            <a:fillRect/>
          </a:stretch>
        </p:blipFill>
        <p:spPr>
          <a:xfrm>
            <a:off x="-2" y="1408986"/>
            <a:ext cx="8610604" cy="4565533"/>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object 30"/>
          <p:cNvSpPr txBox="1"/>
          <p:nvPr/>
        </p:nvSpPr>
        <p:spPr>
          <a:xfrm>
            <a:off x="6667627" y="6540028"/>
            <a:ext cx="20523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12700">
              <a:spcBef>
                <a:spcPts val="100"/>
              </a:spcBef>
              <a:defRPr spc="295" sz="1300">
                <a:solidFill>
                  <a:srgbClr val="2C2C2C"/>
                </a:solidFill>
                <a:latin typeface="UKIJ CJK"/>
                <a:ea typeface="UKIJ CJK"/>
                <a:cs typeface="UKIJ CJK"/>
                <a:sym typeface="UKIJ CJK"/>
              </a:defRPr>
            </a:pPr>
            <a:r>
              <a:t>您最佳的網絡創業平</a:t>
            </a:r>
            <a:r>
              <a:rPr spc="-5"/>
              <a:t>台</a:t>
            </a:r>
            <a:r>
              <a:rPr spc="-45"/>
              <a:t> </a:t>
            </a:r>
          </a:p>
        </p:txBody>
      </p:sp>
      <p:sp>
        <p:nvSpPr>
          <p:cNvPr id="170" name="object 2"/>
          <p:cNvSpPr/>
          <p:nvPr/>
        </p:nvSpPr>
        <p:spPr>
          <a:xfrm>
            <a:off x="-1" y="5989318"/>
            <a:ext cx="9144001" cy="868679"/>
          </a:xfrm>
          <a:prstGeom prst="rect">
            <a:avLst/>
          </a:prstGeom>
          <a:blipFill>
            <a:blip r:embed="rId3"/>
            <a:stretch>
              <a:fillRect/>
            </a:stretch>
          </a:blipFill>
          <a:ln w="12700">
            <a:miter lim="400000"/>
          </a:ln>
        </p:spPr>
        <p:txBody>
          <a:bodyPr lIns="45718" tIns="45718" rIns="45718" bIns="45718"/>
          <a:lstStyle/>
          <a:p>
            <a:pPr/>
          </a:p>
        </p:txBody>
      </p:sp>
      <p:grpSp>
        <p:nvGrpSpPr>
          <p:cNvPr id="178" name="object 3"/>
          <p:cNvGrpSpPr/>
          <p:nvPr/>
        </p:nvGrpSpPr>
        <p:grpSpPr>
          <a:xfrm>
            <a:off x="-1" y="124967"/>
            <a:ext cx="8686509" cy="1843279"/>
            <a:chOff x="0" y="0"/>
            <a:chExt cx="8686508" cy="1843278"/>
          </a:xfrm>
        </p:grpSpPr>
        <p:sp>
          <p:nvSpPr>
            <p:cNvPr id="171" name="object 4"/>
            <p:cNvSpPr/>
            <p:nvPr/>
          </p:nvSpPr>
          <p:spPr>
            <a:xfrm>
              <a:off x="7978394" y="199643"/>
              <a:ext cx="708115" cy="722378"/>
            </a:xfrm>
            <a:prstGeom prst="rect">
              <a:avLst/>
            </a:prstGeom>
            <a:blipFill rotWithShape="1">
              <a:blip r:embed="rId4"/>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72" name="object 5"/>
            <p:cNvSpPr/>
            <p:nvPr/>
          </p:nvSpPr>
          <p:spPr>
            <a:xfrm>
              <a:off x="7795260" y="199643"/>
              <a:ext cx="45722" cy="722379"/>
            </a:xfrm>
            <a:prstGeom prst="rect">
              <a:avLst/>
            </a:prstGeom>
            <a:solidFill>
              <a:srgbClr val="FFDC00"/>
            </a:solidFill>
            <a:ln w="12700" cap="flat">
              <a:noFill/>
              <a:miter lim="400000"/>
            </a:ln>
            <a:effectLst/>
          </p:spPr>
          <p:txBody>
            <a:bodyPr wrap="square" lIns="45718" tIns="45718" rIns="45718" bIns="45718" numCol="1" anchor="t">
              <a:noAutofit/>
            </a:bodyPr>
            <a:lstStyle/>
            <a:p>
              <a:pPr/>
            </a:p>
          </p:txBody>
        </p:sp>
        <p:sp>
          <p:nvSpPr>
            <p:cNvPr id="173" name="object 6"/>
            <p:cNvSpPr/>
            <p:nvPr/>
          </p:nvSpPr>
          <p:spPr>
            <a:xfrm>
              <a:off x="0" y="0"/>
              <a:ext cx="1587245" cy="1831088"/>
            </a:xfrm>
            <a:prstGeom prst="rect">
              <a:avLst/>
            </a:prstGeom>
            <a:blipFill rotWithShape="1">
              <a:blip r:embed="rId5"/>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74" name="object 7"/>
            <p:cNvSpPr/>
            <p:nvPr/>
          </p:nvSpPr>
          <p:spPr>
            <a:xfrm>
              <a:off x="510540" y="0"/>
              <a:ext cx="1914907" cy="1831088"/>
            </a:xfrm>
            <a:prstGeom prst="rect">
              <a:avLst/>
            </a:prstGeom>
            <a:blipFill rotWithShape="1">
              <a:blip r:embed="rId6"/>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75" name="object 8"/>
            <p:cNvSpPr/>
            <p:nvPr/>
          </p:nvSpPr>
          <p:spPr>
            <a:xfrm>
              <a:off x="1348739" y="0"/>
              <a:ext cx="1914907" cy="1831088"/>
            </a:xfrm>
            <a:prstGeom prst="rect">
              <a:avLst/>
            </a:prstGeom>
            <a:blipFill rotWithShape="1">
              <a:blip r:embed="rId7"/>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76" name="object 9"/>
            <p:cNvSpPr/>
            <p:nvPr/>
          </p:nvSpPr>
          <p:spPr>
            <a:xfrm>
              <a:off x="2186938" y="12191"/>
              <a:ext cx="1582677" cy="1831089"/>
            </a:xfrm>
            <a:prstGeom prst="rect">
              <a:avLst/>
            </a:prstGeom>
            <a:blipFill rotWithShape="1">
              <a:blip r:embed="rId8"/>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77" name="object 10"/>
            <p:cNvSpPr/>
            <p:nvPr/>
          </p:nvSpPr>
          <p:spPr>
            <a:xfrm>
              <a:off x="2692907" y="0"/>
              <a:ext cx="5267709" cy="1831088"/>
            </a:xfrm>
            <a:prstGeom prst="rect">
              <a:avLst/>
            </a:prstGeom>
            <a:blipFill rotWithShape="1">
              <a:blip r:embed="rId9"/>
              <a:srcRect l="0" t="0" r="0" b="0"/>
              <a:stretch>
                <a:fillRect/>
              </a:stretch>
            </a:blipFill>
            <a:ln w="12700" cap="flat">
              <a:noFill/>
              <a:miter lim="400000"/>
            </a:ln>
            <a:effectLst/>
          </p:spPr>
          <p:txBody>
            <a:bodyPr wrap="square" lIns="45718" tIns="45718" rIns="45718" bIns="45718" numCol="1" anchor="t">
              <a:noAutofit/>
            </a:bodyPr>
            <a:lstStyle/>
            <a:p>
              <a:pPr/>
            </a:p>
          </p:txBody>
        </p:sp>
      </p:grpSp>
      <p:sp>
        <p:nvSpPr>
          <p:cNvPr id="179" name="object 11"/>
          <p:cNvSpPr txBox="1"/>
          <p:nvPr>
            <p:ph type="title"/>
          </p:nvPr>
        </p:nvSpPr>
        <p:spPr>
          <a:xfrm>
            <a:off x="174446" y="343356"/>
            <a:ext cx="7239001" cy="1028489"/>
          </a:xfrm>
          <a:prstGeom prst="rect">
            <a:avLst/>
          </a:prstGeom>
        </p:spPr>
        <p:txBody>
          <a:bodyPr/>
          <a:lstStyle>
            <a:lvl1pPr indent="11049" defTabSz="795527">
              <a:defRPr spc="600" sz="5700">
                <a:solidFill>
                  <a:srgbClr val="FFDC00"/>
                </a:solidFill>
              </a:defRPr>
            </a:lvl1pPr>
          </a:lstStyle>
          <a:p>
            <a:pPr/>
            <a:r>
              <a:t>表格工具</a:t>
            </a:r>
          </a:p>
        </p:txBody>
      </p:sp>
      <p:grpSp>
        <p:nvGrpSpPr>
          <p:cNvPr id="184" name="object 12"/>
          <p:cNvGrpSpPr/>
          <p:nvPr/>
        </p:nvGrpSpPr>
        <p:grpSpPr>
          <a:xfrm>
            <a:off x="86867" y="1459991"/>
            <a:ext cx="5168648" cy="787149"/>
            <a:chOff x="0" y="0"/>
            <a:chExt cx="5168646" cy="787148"/>
          </a:xfrm>
        </p:grpSpPr>
        <p:sp>
          <p:nvSpPr>
            <p:cNvPr id="180" name="object 13"/>
            <p:cNvSpPr/>
            <p:nvPr/>
          </p:nvSpPr>
          <p:spPr>
            <a:xfrm>
              <a:off x="-1" y="33528"/>
              <a:ext cx="715520" cy="727712"/>
            </a:xfrm>
            <a:prstGeom prst="rect">
              <a:avLst/>
            </a:prstGeom>
            <a:blipFill rotWithShape="1">
              <a:blip r:embed="rId10"/>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81" name="object 14"/>
            <p:cNvSpPr/>
            <p:nvPr/>
          </p:nvSpPr>
          <p:spPr>
            <a:xfrm>
              <a:off x="440435" y="0"/>
              <a:ext cx="822199" cy="787149"/>
            </a:xfrm>
            <a:prstGeom prst="rect">
              <a:avLst/>
            </a:prstGeom>
            <a:blipFill rotWithShape="1">
              <a:blip r:embed="rId11"/>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82" name="object 15"/>
            <p:cNvSpPr/>
            <p:nvPr/>
          </p:nvSpPr>
          <p:spPr>
            <a:xfrm>
              <a:off x="795525" y="0"/>
              <a:ext cx="4018029" cy="787149"/>
            </a:xfrm>
            <a:prstGeom prst="rect">
              <a:avLst/>
            </a:prstGeom>
            <a:blipFill rotWithShape="1">
              <a:blip r:embed="rId12"/>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83" name="object 16"/>
            <p:cNvSpPr/>
            <p:nvPr/>
          </p:nvSpPr>
          <p:spPr>
            <a:xfrm>
              <a:off x="4346446" y="0"/>
              <a:ext cx="822201" cy="787149"/>
            </a:xfrm>
            <a:prstGeom prst="rect">
              <a:avLst/>
            </a:prstGeom>
            <a:blipFill rotWithShape="1">
              <a:blip r:embed="rId13"/>
              <a:srcRect l="0" t="0" r="0" b="0"/>
              <a:stretch>
                <a:fillRect/>
              </a:stretch>
            </a:blipFill>
            <a:ln w="12700" cap="flat">
              <a:noFill/>
              <a:miter lim="400000"/>
            </a:ln>
            <a:effectLst/>
          </p:spPr>
          <p:txBody>
            <a:bodyPr wrap="square" lIns="45718" tIns="45718" rIns="45718" bIns="45718" numCol="1" anchor="t">
              <a:noAutofit/>
            </a:bodyPr>
            <a:lstStyle/>
            <a:p>
              <a:pPr/>
            </a:p>
          </p:txBody>
        </p:sp>
      </p:grpSp>
      <p:grpSp>
        <p:nvGrpSpPr>
          <p:cNvPr id="191" name="object 17"/>
          <p:cNvGrpSpPr/>
          <p:nvPr/>
        </p:nvGrpSpPr>
        <p:grpSpPr>
          <a:xfrm>
            <a:off x="86867" y="2313432"/>
            <a:ext cx="4671823" cy="793245"/>
            <a:chOff x="0" y="0"/>
            <a:chExt cx="4671822" cy="793244"/>
          </a:xfrm>
        </p:grpSpPr>
        <p:sp>
          <p:nvSpPr>
            <p:cNvPr id="185" name="object 18"/>
            <p:cNvSpPr/>
            <p:nvPr/>
          </p:nvSpPr>
          <p:spPr>
            <a:xfrm>
              <a:off x="-1" y="33528"/>
              <a:ext cx="715520" cy="727712"/>
            </a:xfrm>
            <a:prstGeom prst="rect">
              <a:avLst/>
            </a:prstGeom>
            <a:blipFill rotWithShape="1">
              <a:blip r:embed="rId10"/>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86" name="object 19"/>
            <p:cNvSpPr/>
            <p:nvPr/>
          </p:nvSpPr>
          <p:spPr>
            <a:xfrm>
              <a:off x="440436" y="-1"/>
              <a:ext cx="822199" cy="787150"/>
            </a:xfrm>
            <a:prstGeom prst="rect">
              <a:avLst/>
            </a:prstGeom>
            <a:blipFill rotWithShape="1">
              <a:blip r:embed="rId14"/>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87" name="object 20"/>
            <p:cNvSpPr/>
            <p:nvPr/>
          </p:nvSpPr>
          <p:spPr>
            <a:xfrm>
              <a:off x="795527" y="-1"/>
              <a:ext cx="822199" cy="787150"/>
            </a:xfrm>
            <a:prstGeom prst="rect">
              <a:avLst/>
            </a:prstGeom>
            <a:blipFill rotWithShape="1">
              <a:blip r:embed="rId15"/>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88" name="object 21"/>
            <p:cNvSpPr/>
            <p:nvPr/>
          </p:nvSpPr>
          <p:spPr>
            <a:xfrm>
              <a:off x="1150619" y="6096"/>
              <a:ext cx="680467" cy="787149"/>
            </a:xfrm>
            <a:prstGeom prst="rect">
              <a:avLst/>
            </a:prstGeom>
            <a:blipFill rotWithShape="1">
              <a:blip r:embed="rId16"/>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89" name="object 22"/>
            <p:cNvSpPr/>
            <p:nvPr/>
          </p:nvSpPr>
          <p:spPr>
            <a:xfrm>
              <a:off x="1363980" y="-1"/>
              <a:ext cx="2952752" cy="787150"/>
            </a:xfrm>
            <a:prstGeom prst="rect">
              <a:avLst/>
            </a:prstGeom>
            <a:blipFill rotWithShape="1">
              <a:blip r:embed="rId17"/>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90" name="object 23"/>
            <p:cNvSpPr/>
            <p:nvPr/>
          </p:nvSpPr>
          <p:spPr>
            <a:xfrm>
              <a:off x="3849623" y="-1"/>
              <a:ext cx="822200" cy="787150"/>
            </a:xfrm>
            <a:prstGeom prst="rect">
              <a:avLst/>
            </a:prstGeom>
            <a:blipFill rotWithShape="1">
              <a:blip r:embed="rId18"/>
              <a:srcRect l="0" t="0" r="0" b="0"/>
              <a:stretch>
                <a:fillRect/>
              </a:stretch>
            </a:blipFill>
            <a:ln w="12700" cap="flat">
              <a:noFill/>
              <a:miter lim="400000"/>
            </a:ln>
            <a:effectLst/>
          </p:spPr>
          <p:txBody>
            <a:bodyPr wrap="square" lIns="45718" tIns="45718" rIns="45718" bIns="45718" numCol="1" anchor="t">
              <a:noAutofit/>
            </a:bodyPr>
            <a:lstStyle/>
            <a:p>
              <a:pPr/>
            </a:p>
          </p:txBody>
        </p:sp>
      </p:grpSp>
      <p:sp>
        <p:nvSpPr>
          <p:cNvPr id="192" name="object 29"/>
          <p:cNvSpPr txBox="1"/>
          <p:nvPr/>
        </p:nvSpPr>
        <p:spPr>
          <a:xfrm>
            <a:off x="278687" y="1562733"/>
            <a:ext cx="4744723" cy="2235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469900" indent="-457834">
              <a:buSzPct val="100000"/>
              <a:buFont typeface="Helvetica"/>
              <a:buChar char="➢"/>
              <a:tabLst>
                <a:tab pos="469900" algn="l"/>
                <a:tab pos="469900" algn="l"/>
              </a:tabLst>
              <a:defRPr spc="-5" sz="2800">
                <a:solidFill>
                  <a:srgbClr val="FFFFFF"/>
                </a:solidFill>
                <a:latin typeface="UKIJ CJK"/>
                <a:ea typeface="UKIJ CJK"/>
                <a:cs typeface="UKIJ CJK"/>
                <a:sym typeface="UKIJ CJK"/>
              </a:defRPr>
            </a:pPr>
            <a:r>
              <a:t>立約書</a:t>
            </a:r>
          </a:p>
          <a:p>
            <a:pPr>
              <a:buClr>
                <a:srgbClr val="FFFFFF"/>
              </a:buClr>
              <a:buSzPct val="100000"/>
              <a:buFont typeface="Helvetica"/>
              <a:buChar char="➢"/>
              <a:defRPr>
                <a:latin typeface="UKIJ CJK"/>
                <a:ea typeface="UKIJ CJK"/>
                <a:cs typeface="UKIJ CJK"/>
                <a:sym typeface="UKIJ CJK"/>
              </a:defRPr>
            </a:pPr>
          </a:p>
          <a:p>
            <a:pPr marL="469900" indent="-457834">
              <a:buSzPct val="100000"/>
              <a:buFont typeface="Helvetica"/>
              <a:buChar char="➢"/>
              <a:tabLst>
                <a:tab pos="469900" algn="l"/>
                <a:tab pos="469900" algn="l"/>
              </a:tabLst>
              <a:defRPr spc="-10" sz="2800">
                <a:solidFill>
                  <a:srgbClr val="FFFFFF"/>
                </a:solidFill>
                <a:latin typeface="UKIJ CJK"/>
                <a:ea typeface="UKIJ CJK"/>
                <a:cs typeface="UKIJ CJK"/>
                <a:sym typeface="UKIJ CJK"/>
              </a:defRPr>
            </a:pPr>
            <a:r>
              <a:t>時間規劃表</a:t>
            </a:r>
          </a:p>
          <a:p>
            <a:pPr marL="469900" indent="-457834">
              <a:buSzPct val="100000"/>
              <a:buFont typeface="Helvetica"/>
              <a:buChar char="➢"/>
              <a:tabLst>
                <a:tab pos="469900" algn="l"/>
                <a:tab pos="469900" algn="l"/>
              </a:tabLst>
              <a:defRPr spc="-10" sz="2800">
                <a:solidFill>
                  <a:srgbClr val="FFFFFF"/>
                </a:solidFill>
                <a:latin typeface="UKIJ CJK"/>
                <a:ea typeface="UKIJ CJK"/>
                <a:cs typeface="UKIJ CJK"/>
                <a:sym typeface="UKIJ CJK"/>
              </a:defRPr>
            </a:pPr>
          </a:p>
          <a:p>
            <a:pPr marL="469900" indent="-457834">
              <a:buSzPct val="100000"/>
              <a:buFont typeface="Helvetica"/>
              <a:buChar char="➢"/>
              <a:tabLst>
                <a:tab pos="469900" algn="l"/>
                <a:tab pos="469900" algn="l"/>
              </a:tabLst>
              <a:defRPr spc="-10" sz="2800">
                <a:solidFill>
                  <a:srgbClr val="FFFFFF"/>
                </a:solidFill>
                <a:latin typeface="UKIJ CJK"/>
                <a:ea typeface="UKIJ CJK"/>
                <a:cs typeface="UKIJ CJK"/>
                <a:sym typeface="UKIJ CJK"/>
              </a:defRPr>
            </a:pPr>
            <a:r>
              <a:t>客戶接觸表</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object 30"/>
          <p:cNvSpPr txBox="1"/>
          <p:nvPr/>
        </p:nvSpPr>
        <p:spPr>
          <a:xfrm>
            <a:off x="6667627" y="6540028"/>
            <a:ext cx="20523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12700">
              <a:spcBef>
                <a:spcPts val="100"/>
              </a:spcBef>
              <a:defRPr spc="295" sz="1300">
                <a:solidFill>
                  <a:srgbClr val="2C2C2C"/>
                </a:solidFill>
                <a:latin typeface="UKIJ CJK"/>
                <a:ea typeface="UKIJ CJK"/>
                <a:cs typeface="UKIJ CJK"/>
                <a:sym typeface="UKIJ CJK"/>
              </a:defRPr>
            </a:pPr>
            <a:r>
              <a:t>您最佳的網絡創業平</a:t>
            </a:r>
            <a:r>
              <a:rPr spc="-5"/>
              <a:t>台</a:t>
            </a:r>
            <a:r>
              <a:rPr spc="-45"/>
              <a:t> </a:t>
            </a:r>
          </a:p>
        </p:txBody>
      </p:sp>
      <p:sp>
        <p:nvSpPr>
          <p:cNvPr id="197" name="object 2"/>
          <p:cNvSpPr/>
          <p:nvPr/>
        </p:nvSpPr>
        <p:spPr>
          <a:xfrm>
            <a:off x="-1" y="5989318"/>
            <a:ext cx="9144001" cy="868679"/>
          </a:xfrm>
          <a:prstGeom prst="rect">
            <a:avLst/>
          </a:prstGeom>
          <a:blipFill>
            <a:blip r:embed="rId3"/>
            <a:stretch>
              <a:fillRect/>
            </a:stretch>
          </a:blipFill>
          <a:ln w="12700">
            <a:miter lim="400000"/>
          </a:ln>
        </p:spPr>
        <p:txBody>
          <a:bodyPr lIns="45718" tIns="45718" rIns="45718" bIns="45718"/>
          <a:lstStyle/>
          <a:p>
            <a:pPr/>
          </a:p>
        </p:txBody>
      </p:sp>
      <p:grpSp>
        <p:nvGrpSpPr>
          <p:cNvPr id="205" name="object 3"/>
          <p:cNvGrpSpPr/>
          <p:nvPr/>
        </p:nvGrpSpPr>
        <p:grpSpPr>
          <a:xfrm>
            <a:off x="-1" y="124967"/>
            <a:ext cx="8686509" cy="1843279"/>
            <a:chOff x="0" y="0"/>
            <a:chExt cx="8686508" cy="1843278"/>
          </a:xfrm>
        </p:grpSpPr>
        <p:sp>
          <p:nvSpPr>
            <p:cNvPr id="198" name="object 4"/>
            <p:cNvSpPr/>
            <p:nvPr/>
          </p:nvSpPr>
          <p:spPr>
            <a:xfrm>
              <a:off x="7978394" y="199643"/>
              <a:ext cx="708115" cy="722378"/>
            </a:xfrm>
            <a:prstGeom prst="rect">
              <a:avLst/>
            </a:prstGeom>
            <a:blipFill rotWithShape="1">
              <a:blip r:embed="rId4"/>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199" name="object 5"/>
            <p:cNvSpPr/>
            <p:nvPr/>
          </p:nvSpPr>
          <p:spPr>
            <a:xfrm>
              <a:off x="7795260" y="199643"/>
              <a:ext cx="45722" cy="722379"/>
            </a:xfrm>
            <a:prstGeom prst="rect">
              <a:avLst/>
            </a:prstGeom>
            <a:solidFill>
              <a:srgbClr val="FFDC00"/>
            </a:solidFill>
            <a:ln w="12700" cap="flat">
              <a:noFill/>
              <a:miter lim="400000"/>
            </a:ln>
            <a:effectLst/>
          </p:spPr>
          <p:txBody>
            <a:bodyPr wrap="square" lIns="45718" tIns="45718" rIns="45718" bIns="45718" numCol="1" anchor="t">
              <a:noAutofit/>
            </a:bodyPr>
            <a:lstStyle/>
            <a:p>
              <a:pPr/>
            </a:p>
          </p:txBody>
        </p:sp>
        <p:sp>
          <p:nvSpPr>
            <p:cNvPr id="200" name="object 6"/>
            <p:cNvSpPr/>
            <p:nvPr/>
          </p:nvSpPr>
          <p:spPr>
            <a:xfrm>
              <a:off x="0" y="0"/>
              <a:ext cx="1587245" cy="1831088"/>
            </a:xfrm>
            <a:prstGeom prst="rect">
              <a:avLst/>
            </a:prstGeom>
            <a:blipFill rotWithShape="1">
              <a:blip r:embed="rId5"/>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01" name="object 7"/>
            <p:cNvSpPr/>
            <p:nvPr/>
          </p:nvSpPr>
          <p:spPr>
            <a:xfrm>
              <a:off x="510540" y="0"/>
              <a:ext cx="1914907" cy="1831088"/>
            </a:xfrm>
            <a:prstGeom prst="rect">
              <a:avLst/>
            </a:prstGeom>
            <a:blipFill rotWithShape="1">
              <a:blip r:embed="rId6"/>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02" name="object 8"/>
            <p:cNvSpPr/>
            <p:nvPr/>
          </p:nvSpPr>
          <p:spPr>
            <a:xfrm>
              <a:off x="1348739" y="0"/>
              <a:ext cx="1914907" cy="1831088"/>
            </a:xfrm>
            <a:prstGeom prst="rect">
              <a:avLst/>
            </a:prstGeom>
            <a:blipFill rotWithShape="1">
              <a:blip r:embed="rId7"/>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03" name="object 9"/>
            <p:cNvSpPr/>
            <p:nvPr/>
          </p:nvSpPr>
          <p:spPr>
            <a:xfrm>
              <a:off x="2186938" y="12191"/>
              <a:ext cx="1582677" cy="1831089"/>
            </a:xfrm>
            <a:prstGeom prst="rect">
              <a:avLst/>
            </a:prstGeom>
            <a:blipFill rotWithShape="1">
              <a:blip r:embed="rId8"/>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04" name="object 10"/>
            <p:cNvSpPr/>
            <p:nvPr/>
          </p:nvSpPr>
          <p:spPr>
            <a:xfrm>
              <a:off x="2692907" y="0"/>
              <a:ext cx="5267709" cy="1831088"/>
            </a:xfrm>
            <a:prstGeom prst="rect">
              <a:avLst/>
            </a:prstGeom>
            <a:blipFill rotWithShape="1">
              <a:blip r:embed="rId9"/>
              <a:srcRect l="0" t="0" r="0" b="0"/>
              <a:stretch>
                <a:fillRect/>
              </a:stretch>
            </a:blipFill>
            <a:ln w="12700" cap="flat">
              <a:noFill/>
              <a:miter lim="400000"/>
            </a:ln>
            <a:effectLst/>
          </p:spPr>
          <p:txBody>
            <a:bodyPr wrap="square" lIns="45718" tIns="45718" rIns="45718" bIns="45718" numCol="1" anchor="t">
              <a:noAutofit/>
            </a:bodyPr>
            <a:lstStyle/>
            <a:p>
              <a:pPr/>
            </a:p>
          </p:txBody>
        </p:sp>
      </p:grpSp>
      <p:sp>
        <p:nvSpPr>
          <p:cNvPr id="206" name="object 11"/>
          <p:cNvSpPr txBox="1"/>
          <p:nvPr>
            <p:ph type="title"/>
          </p:nvPr>
        </p:nvSpPr>
        <p:spPr>
          <a:xfrm>
            <a:off x="174446" y="343356"/>
            <a:ext cx="7239001" cy="1028489"/>
          </a:xfrm>
          <a:prstGeom prst="rect">
            <a:avLst/>
          </a:prstGeom>
        </p:spPr>
        <p:txBody>
          <a:bodyPr/>
          <a:lstStyle>
            <a:lvl1pPr indent="11049" defTabSz="795527">
              <a:defRPr spc="600" sz="5700">
                <a:solidFill>
                  <a:srgbClr val="FFDC00"/>
                </a:solidFill>
              </a:defRPr>
            </a:lvl1pPr>
          </a:lstStyle>
          <a:p>
            <a:pPr/>
            <a:r>
              <a:t>立約書</a:t>
            </a:r>
          </a:p>
        </p:txBody>
      </p:sp>
      <p:grpSp>
        <p:nvGrpSpPr>
          <p:cNvPr id="211" name="object 12"/>
          <p:cNvGrpSpPr/>
          <p:nvPr/>
        </p:nvGrpSpPr>
        <p:grpSpPr>
          <a:xfrm>
            <a:off x="86867" y="1459991"/>
            <a:ext cx="5168648" cy="787149"/>
            <a:chOff x="0" y="0"/>
            <a:chExt cx="5168646" cy="787148"/>
          </a:xfrm>
        </p:grpSpPr>
        <p:sp>
          <p:nvSpPr>
            <p:cNvPr id="207" name="object 13"/>
            <p:cNvSpPr/>
            <p:nvPr/>
          </p:nvSpPr>
          <p:spPr>
            <a:xfrm>
              <a:off x="-1" y="33528"/>
              <a:ext cx="715520" cy="727712"/>
            </a:xfrm>
            <a:prstGeom prst="rect">
              <a:avLst/>
            </a:prstGeom>
            <a:blipFill rotWithShape="1">
              <a:blip r:embed="rId10"/>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08" name="object 14"/>
            <p:cNvSpPr/>
            <p:nvPr/>
          </p:nvSpPr>
          <p:spPr>
            <a:xfrm>
              <a:off x="440435" y="0"/>
              <a:ext cx="822199" cy="787149"/>
            </a:xfrm>
            <a:prstGeom prst="rect">
              <a:avLst/>
            </a:prstGeom>
            <a:blipFill rotWithShape="1">
              <a:blip r:embed="rId11"/>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09" name="object 15"/>
            <p:cNvSpPr/>
            <p:nvPr/>
          </p:nvSpPr>
          <p:spPr>
            <a:xfrm>
              <a:off x="795525" y="0"/>
              <a:ext cx="4018029" cy="787149"/>
            </a:xfrm>
            <a:prstGeom prst="rect">
              <a:avLst/>
            </a:prstGeom>
            <a:blipFill rotWithShape="1">
              <a:blip r:embed="rId12"/>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10" name="object 16"/>
            <p:cNvSpPr/>
            <p:nvPr/>
          </p:nvSpPr>
          <p:spPr>
            <a:xfrm>
              <a:off x="4346446" y="0"/>
              <a:ext cx="822201" cy="787149"/>
            </a:xfrm>
            <a:prstGeom prst="rect">
              <a:avLst/>
            </a:prstGeom>
            <a:blipFill rotWithShape="1">
              <a:blip r:embed="rId13"/>
              <a:srcRect l="0" t="0" r="0" b="0"/>
              <a:stretch>
                <a:fillRect/>
              </a:stretch>
            </a:blipFill>
            <a:ln w="12700" cap="flat">
              <a:noFill/>
              <a:miter lim="400000"/>
            </a:ln>
            <a:effectLst/>
          </p:spPr>
          <p:txBody>
            <a:bodyPr wrap="square" lIns="45718" tIns="45718" rIns="45718" bIns="45718" numCol="1" anchor="t">
              <a:noAutofit/>
            </a:bodyPr>
            <a:lstStyle/>
            <a:p>
              <a:pPr/>
            </a:p>
          </p:txBody>
        </p:sp>
      </p:grpSp>
      <p:grpSp>
        <p:nvGrpSpPr>
          <p:cNvPr id="218" name="object 17"/>
          <p:cNvGrpSpPr/>
          <p:nvPr/>
        </p:nvGrpSpPr>
        <p:grpSpPr>
          <a:xfrm>
            <a:off x="86867" y="2313432"/>
            <a:ext cx="4671823" cy="793245"/>
            <a:chOff x="0" y="0"/>
            <a:chExt cx="4671822" cy="793244"/>
          </a:xfrm>
        </p:grpSpPr>
        <p:sp>
          <p:nvSpPr>
            <p:cNvPr id="212" name="object 18"/>
            <p:cNvSpPr/>
            <p:nvPr/>
          </p:nvSpPr>
          <p:spPr>
            <a:xfrm>
              <a:off x="-1" y="33528"/>
              <a:ext cx="715520" cy="727712"/>
            </a:xfrm>
            <a:prstGeom prst="rect">
              <a:avLst/>
            </a:prstGeom>
            <a:blipFill rotWithShape="1">
              <a:blip r:embed="rId10"/>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13" name="object 19"/>
            <p:cNvSpPr/>
            <p:nvPr/>
          </p:nvSpPr>
          <p:spPr>
            <a:xfrm>
              <a:off x="440436" y="-1"/>
              <a:ext cx="822199" cy="787150"/>
            </a:xfrm>
            <a:prstGeom prst="rect">
              <a:avLst/>
            </a:prstGeom>
            <a:blipFill rotWithShape="1">
              <a:blip r:embed="rId14"/>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14" name="object 20"/>
            <p:cNvSpPr/>
            <p:nvPr/>
          </p:nvSpPr>
          <p:spPr>
            <a:xfrm>
              <a:off x="795527" y="-1"/>
              <a:ext cx="822199" cy="787150"/>
            </a:xfrm>
            <a:prstGeom prst="rect">
              <a:avLst/>
            </a:prstGeom>
            <a:blipFill rotWithShape="1">
              <a:blip r:embed="rId15"/>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15" name="object 21"/>
            <p:cNvSpPr/>
            <p:nvPr/>
          </p:nvSpPr>
          <p:spPr>
            <a:xfrm>
              <a:off x="1150619" y="6096"/>
              <a:ext cx="680467" cy="787149"/>
            </a:xfrm>
            <a:prstGeom prst="rect">
              <a:avLst/>
            </a:prstGeom>
            <a:blipFill rotWithShape="1">
              <a:blip r:embed="rId16"/>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16" name="object 22"/>
            <p:cNvSpPr/>
            <p:nvPr/>
          </p:nvSpPr>
          <p:spPr>
            <a:xfrm>
              <a:off x="1363980" y="-1"/>
              <a:ext cx="2952752" cy="787150"/>
            </a:xfrm>
            <a:prstGeom prst="rect">
              <a:avLst/>
            </a:prstGeom>
            <a:blipFill rotWithShape="1">
              <a:blip r:embed="rId17"/>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17" name="object 23"/>
            <p:cNvSpPr/>
            <p:nvPr/>
          </p:nvSpPr>
          <p:spPr>
            <a:xfrm>
              <a:off x="3849623" y="-1"/>
              <a:ext cx="822200" cy="787150"/>
            </a:xfrm>
            <a:prstGeom prst="rect">
              <a:avLst/>
            </a:prstGeom>
            <a:blipFill rotWithShape="1">
              <a:blip r:embed="rId18"/>
              <a:srcRect l="0" t="0" r="0" b="0"/>
              <a:stretch>
                <a:fillRect/>
              </a:stretch>
            </a:blipFill>
            <a:ln w="12700" cap="flat">
              <a:noFill/>
              <a:miter lim="400000"/>
            </a:ln>
            <a:effectLst/>
          </p:spPr>
          <p:txBody>
            <a:bodyPr wrap="square" lIns="45718" tIns="45718" rIns="45718" bIns="45718" numCol="1" anchor="t">
              <a:noAutofit/>
            </a:bodyPr>
            <a:lstStyle/>
            <a:p>
              <a:pPr/>
            </a:p>
          </p:txBody>
        </p:sp>
      </p:grpSp>
      <p:pic>
        <p:nvPicPr>
          <p:cNvPr id="219" name="圖片 23" descr="圖片 23"/>
          <p:cNvPicPr>
            <a:picLocks noChangeAspect="1"/>
          </p:cNvPicPr>
          <p:nvPr/>
        </p:nvPicPr>
        <p:blipFill>
          <a:blip r:embed="rId19">
            <a:extLst/>
          </a:blip>
          <a:stretch>
            <a:fillRect/>
          </a:stretch>
        </p:blipFill>
        <p:spPr>
          <a:xfrm>
            <a:off x="533400" y="1473200"/>
            <a:ext cx="8064500" cy="3911600"/>
          </a:xfrm>
          <a:prstGeom prst="rect">
            <a:avLst/>
          </a:prstGeom>
          <a:ln w="12700">
            <a:miter lim="400000"/>
          </a:ln>
        </p:spPr>
      </p:pic>
      <p:sp>
        <p:nvSpPr>
          <p:cNvPr id="220" name="文字方塊 24"/>
          <p:cNvSpPr txBox="1"/>
          <p:nvPr/>
        </p:nvSpPr>
        <p:spPr>
          <a:xfrm>
            <a:off x="2636518" y="5486156"/>
            <a:ext cx="5013963" cy="5105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b="1" sz="2400">
                <a:solidFill>
                  <a:srgbClr val="FFFFFF"/>
                </a:solidFill>
                <a:latin typeface="+mj-lt"/>
                <a:ea typeface="+mj-ea"/>
                <a:cs typeface="+mj-cs"/>
                <a:sym typeface="Helvetica"/>
              </a:defRPr>
            </a:lvl1pPr>
          </a:lstStyle>
          <a:p>
            <a:pPr/>
            <a:r>
              <a:t>下定決心 目標明確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object 30"/>
          <p:cNvSpPr txBox="1"/>
          <p:nvPr/>
        </p:nvSpPr>
        <p:spPr>
          <a:xfrm>
            <a:off x="6667627" y="6540028"/>
            <a:ext cx="20523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12700">
              <a:spcBef>
                <a:spcPts val="100"/>
              </a:spcBef>
              <a:defRPr spc="295" sz="1300">
                <a:solidFill>
                  <a:srgbClr val="2C2C2C"/>
                </a:solidFill>
                <a:latin typeface="UKIJ CJK"/>
                <a:ea typeface="UKIJ CJK"/>
                <a:cs typeface="UKIJ CJK"/>
                <a:sym typeface="UKIJ CJK"/>
              </a:defRPr>
            </a:pPr>
            <a:r>
              <a:t>您最佳的網絡創業平</a:t>
            </a:r>
            <a:r>
              <a:rPr spc="-5"/>
              <a:t>台</a:t>
            </a:r>
            <a:r>
              <a:rPr spc="-45"/>
              <a:t> </a:t>
            </a:r>
          </a:p>
        </p:txBody>
      </p:sp>
      <p:sp>
        <p:nvSpPr>
          <p:cNvPr id="225" name="object 2"/>
          <p:cNvSpPr/>
          <p:nvPr/>
        </p:nvSpPr>
        <p:spPr>
          <a:xfrm>
            <a:off x="-1" y="5989318"/>
            <a:ext cx="9144001" cy="868679"/>
          </a:xfrm>
          <a:prstGeom prst="rect">
            <a:avLst/>
          </a:prstGeom>
          <a:blipFill>
            <a:blip r:embed="rId3"/>
            <a:stretch>
              <a:fillRect/>
            </a:stretch>
          </a:blipFill>
          <a:ln w="12700">
            <a:miter lim="400000"/>
          </a:ln>
        </p:spPr>
        <p:txBody>
          <a:bodyPr lIns="45718" tIns="45718" rIns="45718" bIns="45718"/>
          <a:lstStyle/>
          <a:p>
            <a:pPr/>
          </a:p>
        </p:txBody>
      </p:sp>
      <p:grpSp>
        <p:nvGrpSpPr>
          <p:cNvPr id="233" name="object 3"/>
          <p:cNvGrpSpPr/>
          <p:nvPr/>
        </p:nvGrpSpPr>
        <p:grpSpPr>
          <a:xfrm>
            <a:off x="-1" y="124967"/>
            <a:ext cx="8686509" cy="1843279"/>
            <a:chOff x="0" y="0"/>
            <a:chExt cx="8686508" cy="1843278"/>
          </a:xfrm>
        </p:grpSpPr>
        <p:sp>
          <p:nvSpPr>
            <p:cNvPr id="226" name="object 4"/>
            <p:cNvSpPr/>
            <p:nvPr/>
          </p:nvSpPr>
          <p:spPr>
            <a:xfrm>
              <a:off x="7978394" y="199643"/>
              <a:ext cx="708115" cy="722378"/>
            </a:xfrm>
            <a:prstGeom prst="rect">
              <a:avLst/>
            </a:prstGeom>
            <a:blipFill rotWithShape="1">
              <a:blip r:embed="rId4"/>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27" name="object 5"/>
            <p:cNvSpPr/>
            <p:nvPr/>
          </p:nvSpPr>
          <p:spPr>
            <a:xfrm>
              <a:off x="7795260" y="199643"/>
              <a:ext cx="45722" cy="722379"/>
            </a:xfrm>
            <a:prstGeom prst="rect">
              <a:avLst/>
            </a:prstGeom>
            <a:solidFill>
              <a:srgbClr val="FFDC00"/>
            </a:solidFill>
            <a:ln w="12700" cap="flat">
              <a:noFill/>
              <a:miter lim="400000"/>
            </a:ln>
            <a:effectLst/>
          </p:spPr>
          <p:txBody>
            <a:bodyPr wrap="square" lIns="45718" tIns="45718" rIns="45718" bIns="45718" numCol="1" anchor="t">
              <a:noAutofit/>
            </a:bodyPr>
            <a:lstStyle/>
            <a:p>
              <a:pPr/>
            </a:p>
          </p:txBody>
        </p:sp>
        <p:sp>
          <p:nvSpPr>
            <p:cNvPr id="228" name="object 6"/>
            <p:cNvSpPr/>
            <p:nvPr/>
          </p:nvSpPr>
          <p:spPr>
            <a:xfrm>
              <a:off x="0" y="0"/>
              <a:ext cx="1587245" cy="1831088"/>
            </a:xfrm>
            <a:prstGeom prst="rect">
              <a:avLst/>
            </a:prstGeom>
            <a:blipFill rotWithShape="1">
              <a:blip r:embed="rId5"/>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29" name="object 7"/>
            <p:cNvSpPr/>
            <p:nvPr/>
          </p:nvSpPr>
          <p:spPr>
            <a:xfrm>
              <a:off x="510540" y="0"/>
              <a:ext cx="1914907" cy="1831088"/>
            </a:xfrm>
            <a:prstGeom prst="rect">
              <a:avLst/>
            </a:prstGeom>
            <a:blipFill rotWithShape="1">
              <a:blip r:embed="rId6"/>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30" name="object 8"/>
            <p:cNvSpPr/>
            <p:nvPr/>
          </p:nvSpPr>
          <p:spPr>
            <a:xfrm>
              <a:off x="1348739" y="0"/>
              <a:ext cx="1914907" cy="1831088"/>
            </a:xfrm>
            <a:prstGeom prst="rect">
              <a:avLst/>
            </a:prstGeom>
            <a:blipFill rotWithShape="1">
              <a:blip r:embed="rId7"/>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31" name="object 9"/>
            <p:cNvSpPr/>
            <p:nvPr/>
          </p:nvSpPr>
          <p:spPr>
            <a:xfrm>
              <a:off x="2186938" y="12191"/>
              <a:ext cx="1582677" cy="1831089"/>
            </a:xfrm>
            <a:prstGeom prst="rect">
              <a:avLst/>
            </a:prstGeom>
            <a:blipFill rotWithShape="1">
              <a:blip r:embed="rId8"/>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32" name="object 10"/>
            <p:cNvSpPr/>
            <p:nvPr/>
          </p:nvSpPr>
          <p:spPr>
            <a:xfrm>
              <a:off x="2692907" y="0"/>
              <a:ext cx="5267709" cy="1831088"/>
            </a:xfrm>
            <a:prstGeom prst="rect">
              <a:avLst/>
            </a:prstGeom>
            <a:blipFill rotWithShape="1">
              <a:blip r:embed="rId9"/>
              <a:srcRect l="0" t="0" r="0" b="0"/>
              <a:stretch>
                <a:fillRect/>
              </a:stretch>
            </a:blipFill>
            <a:ln w="12700" cap="flat">
              <a:noFill/>
              <a:miter lim="400000"/>
            </a:ln>
            <a:effectLst/>
          </p:spPr>
          <p:txBody>
            <a:bodyPr wrap="square" lIns="45718" tIns="45718" rIns="45718" bIns="45718" numCol="1" anchor="t">
              <a:noAutofit/>
            </a:bodyPr>
            <a:lstStyle/>
            <a:p>
              <a:pPr/>
            </a:p>
          </p:txBody>
        </p:sp>
      </p:grpSp>
      <p:sp>
        <p:nvSpPr>
          <p:cNvPr id="234" name="object 11"/>
          <p:cNvSpPr txBox="1"/>
          <p:nvPr>
            <p:ph type="title"/>
          </p:nvPr>
        </p:nvSpPr>
        <p:spPr>
          <a:xfrm>
            <a:off x="174446" y="343356"/>
            <a:ext cx="7239001" cy="1028489"/>
          </a:xfrm>
          <a:prstGeom prst="rect">
            <a:avLst/>
          </a:prstGeom>
        </p:spPr>
        <p:txBody>
          <a:bodyPr/>
          <a:lstStyle>
            <a:lvl1pPr indent="11049" defTabSz="795527">
              <a:defRPr spc="600" sz="5700">
                <a:solidFill>
                  <a:srgbClr val="FFDC00"/>
                </a:solidFill>
              </a:defRPr>
            </a:lvl1pPr>
          </a:lstStyle>
          <a:p>
            <a:pPr/>
            <a:r>
              <a:t>時間規劃表</a:t>
            </a:r>
          </a:p>
        </p:txBody>
      </p:sp>
      <p:grpSp>
        <p:nvGrpSpPr>
          <p:cNvPr id="241" name="object 12"/>
          <p:cNvGrpSpPr/>
          <p:nvPr/>
        </p:nvGrpSpPr>
        <p:grpSpPr>
          <a:xfrm>
            <a:off x="278686" y="1459987"/>
            <a:ext cx="4976828" cy="4407415"/>
            <a:chOff x="-2" y="-1"/>
            <a:chExt cx="4976827" cy="4407413"/>
          </a:xfrm>
        </p:grpSpPr>
        <p:grpSp>
          <p:nvGrpSpPr>
            <p:cNvPr id="237" name="object 13"/>
            <p:cNvGrpSpPr/>
            <p:nvPr/>
          </p:nvGrpSpPr>
          <p:grpSpPr>
            <a:xfrm>
              <a:off x="-3" y="120326"/>
              <a:ext cx="731626" cy="4287087"/>
              <a:chOff x="0" y="0"/>
              <a:chExt cx="731625" cy="4287085"/>
            </a:xfrm>
          </p:grpSpPr>
          <p:sp>
            <p:nvSpPr>
              <p:cNvPr id="235" name="矩形"/>
              <p:cNvSpPr/>
              <p:nvPr/>
            </p:nvSpPr>
            <p:spPr>
              <a:xfrm>
                <a:off x="-1" y="0"/>
                <a:ext cx="731626" cy="4287086"/>
              </a:xfrm>
              <a:prstGeom prst="rect">
                <a:avLst/>
              </a:prstGeom>
              <a:blipFill rotWithShape="1">
                <a:blip r:embed="rId10"/>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36" name="掌…"/>
              <p:cNvSpPr txBox="1"/>
              <p:nvPr/>
            </p:nvSpPr>
            <p:spPr>
              <a:xfrm>
                <a:off x="-1" y="-1"/>
                <a:ext cx="731626" cy="3721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defRPr sz="2400">
                    <a:solidFill>
                      <a:srgbClr val="FFFFFF"/>
                    </a:solidFill>
                    <a:latin typeface="+mj-lt"/>
                    <a:ea typeface="+mj-ea"/>
                    <a:cs typeface="+mj-cs"/>
                    <a:sym typeface="Helvetica"/>
                  </a:defRPr>
                </a:pPr>
                <a:r>
                  <a:t>掌</a:t>
                </a:r>
              </a:p>
              <a:p>
                <a:pPr>
                  <a:defRPr sz="2400">
                    <a:solidFill>
                      <a:srgbClr val="FFFFFF"/>
                    </a:solidFill>
                    <a:latin typeface="+mj-lt"/>
                    <a:ea typeface="+mj-ea"/>
                    <a:cs typeface="+mj-cs"/>
                    <a:sym typeface="Helvetica"/>
                  </a:defRPr>
                </a:pPr>
                <a:r>
                  <a:t>握</a:t>
                </a:r>
              </a:p>
              <a:p>
                <a:pPr>
                  <a:defRPr sz="2400">
                    <a:solidFill>
                      <a:srgbClr val="FFFFFF"/>
                    </a:solidFill>
                    <a:latin typeface="+mj-lt"/>
                    <a:ea typeface="+mj-ea"/>
                    <a:cs typeface="+mj-cs"/>
                    <a:sym typeface="Helvetica"/>
                  </a:defRPr>
                </a:pPr>
                <a:r>
                  <a:t>時</a:t>
                </a:r>
              </a:p>
              <a:p>
                <a:pPr>
                  <a:defRPr sz="2400">
                    <a:solidFill>
                      <a:srgbClr val="FFFFFF"/>
                    </a:solidFill>
                    <a:latin typeface="+mj-lt"/>
                    <a:ea typeface="+mj-ea"/>
                    <a:cs typeface="+mj-cs"/>
                    <a:sym typeface="Helvetica"/>
                  </a:defRPr>
                </a:pPr>
                <a:r>
                  <a:t>間</a:t>
                </a:r>
              </a:p>
              <a:p>
                <a:pPr>
                  <a:defRPr sz="2400">
                    <a:solidFill>
                      <a:srgbClr val="FFFFFF"/>
                    </a:solidFill>
                  </a:defRPr>
                </a:pPr>
              </a:p>
              <a:p>
                <a:pPr>
                  <a:defRPr sz="2400">
                    <a:solidFill>
                      <a:srgbClr val="FFFFFF"/>
                    </a:solidFill>
                    <a:latin typeface="+mj-lt"/>
                    <a:ea typeface="+mj-ea"/>
                    <a:cs typeface="+mj-cs"/>
                    <a:sym typeface="Helvetica"/>
                  </a:defRPr>
                </a:pPr>
                <a:r>
                  <a:t>掌</a:t>
                </a:r>
              </a:p>
              <a:p>
                <a:pPr>
                  <a:defRPr sz="2400">
                    <a:solidFill>
                      <a:srgbClr val="FFFFFF"/>
                    </a:solidFill>
                    <a:latin typeface="+mj-lt"/>
                    <a:ea typeface="+mj-ea"/>
                    <a:cs typeface="+mj-cs"/>
                    <a:sym typeface="Helvetica"/>
                  </a:defRPr>
                </a:pPr>
                <a:r>
                  <a:t>握</a:t>
                </a:r>
              </a:p>
              <a:p>
                <a:pPr>
                  <a:defRPr sz="2400">
                    <a:solidFill>
                      <a:srgbClr val="FFFFFF"/>
                    </a:solidFill>
                    <a:latin typeface="+mj-lt"/>
                    <a:ea typeface="+mj-ea"/>
                    <a:cs typeface="+mj-cs"/>
                    <a:sym typeface="Helvetica"/>
                  </a:defRPr>
                </a:pPr>
                <a:r>
                  <a:t>成</a:t>
                </a:r>
              </a:p>
              <a:p>
                <a:pPr>
                  <a:defRPr sz="2400">
                    <a:solidFill>
                      <a:srgbClr val="FFFFFF"/>
                    </a:solidFill>
                    <a:latin typeface="+mj-lt"/>
                    <a:ea typeface="+mj-ea"/>
                    <a:cs typeface="+mj-cs"/>
                    <a:sym typeface="Helvetica"/>
                  </a:defRPr>
                </a:pPr>
                <a:r>
                  <a:t>功</a:t>
                </a:r>
              </a:p>
            </p:txBody>
          </p:sp>
        </p:grpSp>
        <p:sp>
          <p:nvSpPr>
            <p:cNvPr id="238" name="object 14"/>
            <p:cNvSpPr/>
            <p:nvPr/>
          </p:nvSpPr>
          <p:spPr>
            <a:xfrm>
              <a:off x="142193" y="-2"/>
              <a:ext cx="840705" cy="975455"/>
            </a:xfrm>
            <a:prstGeom prst="rect">
              <a:avLst/>
            </a:prstGeom>
            <a:blipFill rotWithShape="1">
              <a:blip r:embed="rId11"/>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39" name="object 15"/>
            <p:cNvSpPr/>
            <p:nvPr/>
          </p:nvSpPr>
          <p:spPr>
            <a:xfrm>
              <a:off x="505278" y="-2"/>
              <a:ext cx="4108464" cy="975455"/>
            </a:xfrm>
            <a:prstGeom prst="rect">
              <a:avLst/>
            </a:prstGeom>
            <a:blipFill rotWithShape="1">
              <a:blip r:embed="rId12"/>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40" name="object 16"/>
            <p:cNvSpPr/>
            <p:nvPr/>
          </p:nvSpPr>
          <p:spPr>
            <a:xfrm>
              <a:off x="4136121" y="-2"/>
              <a:ext cx="840705" cy="975455"/>
            </a:xfrm>
            <a:prstGeom prst="rect">
              <a:avLst/>
            </a:prstGeom>
            <a:blipFill rotWithShape="1">
              <a:blip r:embed="rId13"/>
              <a:srcRect l="0" t="0" r="0" b="0"/>
              <a:stretch>
                <a:fillRect/>
              </a:stretch>
            </a:blipFill>
            <a:ln w="12700" cap="flat">
              <a:noFill/>
              <a:miter lim="400000"/>
            </a:ln>
            <a:effectLst/>
          </p:spPr>
          <p:txBody>
            <a:bodyPr wrap="square" lIns="45718" tIns="45718" rIns="45718" bIns="45718" numCol="1" anchor="t">
              <a:noAutofit/>
            </a:bodyPr>
            <a:lstStyle/>
            <a:p>
              <a:pPr/>
            </a:p>
          </p:txBody>
        </p:sp>
      </p:grpSp>
      <p:grpSp>
        <p:nvGrpSpPr>
          <p:cNvPr id="248" name="object 17"/>
          <p:cNvGrpSpPr/>
          <p:nvPr/>
        </p:nvGrpSpPr>
        <p:grpSpPr>
          <a:xfrm>
            <a:off x="86867" y="2313432"/>
            <a:ext cx="4671823" cy="793245"/>
            <a:chOff x="0" y="0"/>
            <a:chExt cx="4671822" cy="793244"/>
          </a:xfrm>
        </p:grpSpPr>
        <p:sp>
          <p:nvSpPr>
            <p:cNvPr id="242" name="object 18"/>
            <p:cNvSpPr/>
            <p:nvPr/>
          </p:nvSpPr>
          <p:spPr>
            <a:xfrm>
              <a:off x="-1" y="33528"/>
              <a:ext cx="715520" cy="727712"/>
            </a:xfrm>
            <a:prstGeom prst="rect">
              <a:avLst/>
            </a:prstGeom>
            <a:blipFill rotWithShape="1">
              <a:blip r:embed="rId10"/>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43" name="object 19"/>
            <p:cNvSpPr/>
            <p:nvPr/>
          </p:nvSpPr>
          <p:spPr>
            <a:xfrm>
              <a:off x="440436" y="-1"/>
              <a:ext cx="822199" cy="787150"/>
            </a:xfrm>
            <a:prstGeom prst="rect">
              <a:avLst/>
            </a:prstGeom>
            <a:blipFill rotWithShape="1">
              <a:blip r:embed="rId14"/>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44" name="object 20"/>
            <p:cNvSpPr/>
            <p:nvPr/>
          </p:nvSpPr>
          <p:spPr>
            <a:xfrm>
              <a:off x="795527" y="-1"/>
              <a:ext cx="822199" cy="787150"/>
            </a:xfrm>
            <a:prstGeom prst="rect">
              <a:avLst/>
            </a:prstGeom>
            <a:blipFill rotWithShape="1">
              <a:blip r:embed="rId15"/>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45" name="object 21"/>
            <p:cNvSpPr/>
            <p:nvPr/>
          </p:nvSpPr>
          <p:spPr>
            <a:xfrm>
              <a:off x="1150619" y="6096"/>
              <a:ext cx="680467" cy="787149"/>
            </a:xfrm>
            <a:prstGeom prst="rect">
              <a:avLst/>
            </a:prstGeom>
            <a:blipFill rotWithShape="1">
              <a:blip r:embed="rId16"/>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46" name="object 22"/>
            <p:cNvSpPr/>
            <p:nvPr/>
          </p:nvSpPr>
          <p:spPr>
            <a:xfrm>
              <a:off x="1363980" y="-1"/>
              <a:ext cx="2952752" cy="787150"/>
            </a:xfrm>
            <a:prstGeom prst="rect">
              <a:avLst/>
            </a:prstGeom>
            <a:blipFill rotWithShape="1">
              <a:blip r:embed="rId17"/>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47" name="object 23"/>
            <p:cNvSpPr/>
            <p:nvPr/>
          </p:nvSpPr>
          <p:spPr>
            <a:xfrm>
              <a:off x="3849623" y="-1"/>
              <a:ext cx="822200" cy="787150"/>
            </a:xfrm>
            <a:prstGeom prst="rect">
              <a:avLst/>
            </a:prstGeom>
            <a:blipFill rotWithShape="1">
              <a:blip r:embed="rId18"/>
              <a:srcRect l="0" t="0" r="0" b="0"/>
              <a:stretch>
                <a:fillRect/>
              </a:stretch>
            </a:blipFill>
            <a:ln w="12700" cap="flat">
              <a:noFill/>
              <a:miter lim="400000"/>
            </a:ln>
            <a:effectLst/>
          </p:spPr>
          <p:txBody>
            <a:bodyPr wrap="square" lIns="45718" tIns="45718" rIns="45718" bIns="45718" numCol="1" anchor="t">
              <a:noAutofit/>
            </a:bodyPr>
            <a:lstStyle/>
            <a:p>
              <a:pPr/>
            </a:p>
          </p:txBody>
        </p:sp>
      </p:grpSp>
      <p:pic>
        <p:nvPicPr>
          <p:cNvPr id="249" name="圖片 24" descr="圖片 24"/>
          <p:cNvPicPr>
            <a:picLocks noChangeAspect="1"/>
          </p:cNvPicPr>
          <p:nvPr/>
        </p:nvPicPr>
        <p:blipFill>
          <a:blip r:embed="rId19">
            <a:extLst/>
          </a:blip>
          <a:stretch>
            <a:fillRect/>
          </a:stretch>
        </p:blipFill>
        <p:spPr>
          <a:xfrm>
            <a:off x="843960" y="1371843"/>
            <a:ext cx="7367732" cy="4880537"/>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object 30"/>
          <p:cNvSpPr txBox="1"/>
          <p:nvPr/>
        </p:nvSpPr>
        <p:spPr>
          <a:xfrm>
            <a:off x="6667627" y="6540028"/>
            <a:ext cx="20523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12700">
              <a:spcBef>
                <a:spcPts val="100"/>
              </a:spcBef>
              <a:defRPr spc="295" sz="1300">
                <a:solidFill>
                  <a:srgbClr val="2C2C2C"/>
                </a:solidFill>
                <a:latin typeface="UKIJ CJK"/>
                <a:ea typeface="UKIJ CJK"/>
                <a:cs typeface="UKIJ CJK"/>
                <a:sym typeface="UKIJ CJK"/>
              </a:defRPr>
            </a:pPr>
            <a:r>
              <a:t>您最佳的網絡創業平</a:t>
            </a:r>
            <a:r>
              <a:rPr spc="-5"/>
              <a:t>台</a:t>
            </a:r>
            <a:r>
              <a:rPr spc="-45"/>
              <a:t> </a:t>
            </a:r>
          </a:p>
        </p:txBody>
      </p:sp>
      <p:sp>
        <p:nvSpPr>
          <p:cNvPr id="254" name="object 2"/>
          <p:cNvSpPr/>
          <p:nvPr/>
        </p:nvSpPr>
        <p:spPr>
          <a:xfrm>
            <a:off x="-1" y="5989318"/>
            <a:ext cx="9144001" cy="868679"/>
          </a:xfrm>
          <a:prstGeom prst="rect">
            <a:avLst/>
          </a:prstGeom>
          <a:blipFill>
            <a:blip r:embed="rId3"/>
            <a:stretch>
              <a:fillRect/>
            </a:stretch>
          </a:blipFill>
          <a:ln w="12700">
            <a:miter lim="400000"/>
          </a:ln>
        </p:spPr>
        <p:txBody>
          <a:bodyPr lIns="45718" tIns="45718" rIns="45718" bIns="45718"/>
          <a:lstStyle/>
          <a:p>
            <a:pPr/>
          </a:p>
        </p:txBody>
      </p:sp>
      <p:grpSp>
        <p:nvGrpSpPr>
          <p:cNvPr id="262" name="object 3"/>
          <p:cNvGrpSpPr/>
          <p:nvPr/>
        </p:nvGrpSpPr>
        <p:grpSpPr>
          <a:xfrm>
            <a:off x="-1" y="124967"/>
            <a:ext cx="8686509" cy="1843279"/>
            <a:chOff x="0" y="0"/>
            <a:chExt cx="8686508" cy="1843278"/>
          </a:xfrm>
        </p:grpSpPr>
        <p:sp>
          <p:nvSpPr>
            <p:cNvPr id="255" name="object 4"/>
            <p:cNvSpPr/>
            <p:nvPr/>
          </p:nvSpPr>
          <p:spPr>
            <a:xfrm>
              <a:off x="7978394" y="199643"/>
              <a:ext cx="708115" cy="722378"/>
            </a:xfrm>
            <a:prstGeom prst="rect">
              <a:avLst/>
            </a:prstGeom>
            <a:blipFill rotWithShape="1">
              <a:blip r:embed="rId4"/>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56" name="object 5"/>
            <p:cNvSpPr/>
            <p:nvPr/>
          </p:nvSpPr>
          <p:spPr>
            <a:xfrm>
              <a:off x="7795260" y="199643"/>
              <a:ext cx="45722" cy="722379"/>
            </a:xfrm>
            <a:prstGeom prst="rect">
              <a:avLst/>
            </a:prstGeom>
            <a:solidFill>
              <a:srgbClr val="FFDC00"/>
            </a:solidFill>
            <a:ln w="12700" cap="flat">
              <a:noFill/>
              <a:miter lim="400000"/>
            </a:ln>
            <a:effectLst/>
          </p:spPr>
          <p:txBody>
            <a:bodyPr wrap="square" lIns="45718" tIns="45718" rIns="45718" bIns="45718" numCol="1" anchor="t">
              <a:noAutofit/>
            </a:bodyPr>
            <a:lstStyle/>
            <a:p>
              <a:pPr/>
            </a:p>
          </p:txBody>
        </p:sp>
        <p:sp>
          <p:nvSpPr>
            <p:cNvPr id="257" name="object 6"/>
            <p:cNvSpPr/>
            <p:nvPr/>
          </p:nvSpPr>
          <p:spPr>
            <a:xfrm>
              <a:off x="0" y="0"/>
              <a:ext cx="1587245" cy="1831088"/>
            </a:xfrm>
            <a:prstGeom prst="rect">
              <a:avLst/>
            </a:prstGeom>
            <a:blipFill rotWithShape="1">
              <a:blip r:embed="rId5"/>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58" name="object 7"/>
            <p:cNvSpPr/>
            <p:nvPr/>
          </p:nvSpPr>
          <p:spPr>
            <a:xfrm>
              <a:off x="510540" y="0"/>
              <a:ext cx="1914907" cy="1831088"/>
            </a:xfrm>
            <a:prstGeom prst="rect">
              <a:avLst/>
            </a:prstGeom>
            <a:blipFill rotWithShape="1">
              <a:blip r:embed="rId6"/>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59" name="object 8"/>
            <p:cNvSpPr/>
            <p:nvPr/>
          </p:nvSpPr>
          <p:spPr>
            <a:xfrm>
              <a:off x="1348739" y="0"/>
              <a:ext cx="1914907" cy="1831088"/>
            </a:xfrm>
            <a:prstGeom prst="rect">
              <a:avLst/>
            </a:prstGeom>
            <a:blipFill rotWithShape="1">
              <a:blip r:embed="rId7"/>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60" name="object 9"/>
            <p:cNvSpPr/>
            <p:nvPr/>
          </p:nvSpPr>
          <p:spPr>
            <a:xfrm>
              <a:off x="2186938" y="12191"/>
              <a:ext cx="1582677" cy="1831089"/>
            </a:xfrm>
            <a:prstGeom prst="rect">
              <a:avLst/>
            </a:prstGeom>
            <a:blipFill rotWithShape="1">
              <a:blip r:embed="rId8"/>
              <a:srcRect l="0" t="0" r="0" b="0"/>
              <a:stretch>
                <a:fillRect/>
              </a:stretch>
            </a:blipFill>
            <a:ln w="12700" cap="flat">
              <a:noFill/>
              <a:miter lim="400000"/>
            </a:ln>
            <a:effectLst/>
          </p:spPr>
          <p:txBody>
            <a:bodyPr wrap="square" lIns="45718" tIns="45718" rIns="45718" bIns="45718" numCol="1" anchor="t">
              <a:noAutofit/>
            </a:bodyPr>
            <a:lstStyle/>
            <a:p>
              <a:pPr/>
            </a:p>
          </p:txBody>
        </p:sp>
        <p:sp>
          <p:nvSpPr>
            <p:cNvPr id="261" name="object 10"/>
            <p:cNvSpPr/>
            <p:nvPr/>
          </p:nvSpPr>
          <p:spPr>
            <a:xfrm>
              <a:off x="2692907" y="0"/>
              <a:ext cx="5267709" cy="1831088"/>
            </a:xfrm>
            <a:prstGeom prst="rect">
              <a:avLst/>
            </a:prstGeom>
            <a:blipFill rotWithShape="1">
              <a:blip r:embed="rId9"/>
              <a:srcRect l="0" t="0" r="0" b="0"/>
              <a:stretch>
                <a:fillRect/>
              </a:stretch>
            </a:blipFill>
            <a:ln w="12700" cap="flat">
              <a:noFill/>
              <a:miter lim="400000"/>
            </a:ln>
            <a:effectLst/>
          </p:spPr>
          <p:txBody>
            <a:bodyPr wrap="square" lIns="45718" tIns="45718" rIns="45718" bIns="45718" numCol="1" anchor="t">
              <a:noAutofit/>
            </a:bodyPr>
            <a:lstStyle/>
            <a:p>
              <a:pPr/>
            </a:p>
          </p:txBody>
        </p:sp>
      </p:grpSp>
      <p:sp>
        <p:nvSpPr>
          <p:cNvPr id="263" name="object 11"/>
          <p:cNvSpPr txBox="1"/>
          <p:nvPr>
            <p:ph type="title"/>
          </p:nvPr>
        </p:nvSpPr>
        <p:spPr>
          <a:xfrm>
            <a:off x="102821" y="528592"/>
            <a:ext cx="4889174" cy="2044152"/>
          </a:xfrm>
          <a:prstGeom prst="rect">
            <a:avLst/>
          </a:prstGeom>
        </p:spPr>
        <p:txBody>
          <a:bodyPr/>
          <a:lstStyle/>
          <a:p>
            <a:pPr indent="10922" defTabSz="786383">
              <a:defRPr spc="600" sz="5600">
                <a:solidFill>
                  <a:srgbClr val="FFDC00"/>
                </a:solidFill>
              </a:defRPr>
            </a:pPr>
            <a:r>
              <a:t>客戶</a:t>
            </a:r>
            <a:br/>
            <a:r>
              <a:t>接觸表</a:t>
            </a:r>
          </a:p>
        </p:txBody>
      </p:sp>
      <p:pic>
        <p:nvPicPr>
          <p:cNvPr id="264" name="圖片 24" descr="圖片 24"/>
          <p:cNvPicPr>
            <a:picLocks noChangeAspect="1"/>
          </p:cNvPicPr>
          <p:nvPr/>
        </p:nvPicPr>
        <p:blipFill>
          <a:blip r:embed="rId10">
            <a:extLst/>
          </a:blip>
          <a:stretch>
            <a:fillRect/>
          </a:stretch>
        </p:blipFill>
        <p:spPr>
          <a:xfrm>
            <a:off x="3304266" y="46410"/>
            <a:ext cx="4480484" cy="6375676"/>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