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7" name="Shape 18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8" name="Shape 20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9" name="Shape 22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0" name="Shape 25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1" name="Shape 27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1" name="Shape 29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11" name="Shape 31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1" name="Shape 33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52" name="Shape 35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3" name="Shape 37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94" name="Shape 39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16" name="Shape 41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38" name="Shape 43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60" name="Shape 46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健康：家人生病 好起来、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2"/>
          <p:cNvGrpSpPr/>
          <p:nvPr/>
        </p:nvGrpSpPr>
        <p:grpSpPr>
          <a:xfrm>
            <a:off x="-13859" y="-19778"/>
            <a:ext cx="9167008" cy="6878192"/>
            <a:chOff x="-1" y="0"/>
            <a:chExt cx="9167006" cy="6878190"/>
          </a:xfrm>
        </p:grpSpPr>
        <p:pic>
          <p:nvPicPr>
            <p:cNvPr id="18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9167005" cy="6345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1" name="Group 7"/>
            <p:cNvGrpSpPr/>
            <p:nvPr/>
          </p:nvGrpSpPr>
          <p:grpSpPr>
            <a:xfrm>
              <a:off x="0" y="6009249"/>
              <a:ext cx="9167005" cy="868941"/>
              <a:chOff x="0" y="0"/>
              <a:chExt cx="9167004" cy="868940"/>
            </a:xfrm>
          </p:grpSpPr>
          <p:pic>
            <p:nvPicPr>
              <p:cNvPr id="19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5" cy="8689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0" name="TextBox 9"/>
              <p:cNvSpPr txBox="1"/>
              <p:nvPr/>
            </p:nvSpPr>
            <p:spPr>
              <a:xfrm>
                <a:off x="6475617" y="456383"/>
                <a:ext cx="2346223" cy="320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22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71" cy="7212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" name="Rectangle 11"/>
            <p:cNvSpPr/>
            <p:nvPr/>
          </p:nvSpPr>
          <p:spPr>
            <a:xfrm>
              <a:off x="7809547" y="344888"/>
              <a:ext cx="45722" cy="721284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25" name="大標題文字"/>
          <p:cNvSpPr txBox="1"/>
          <p:nvPr>
            <p:ph type="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大標題文字</a:t>
            </a:r>
          </a:p>
        </p:txBody>
      </p:sp>
      <p:sp>
        <p:nvSpPr>
          <p:cNvPr id="26" name="內文層級一…"/>
          <p:cNvSpPr txBox="1"/>
          <p:nvPr>
            <p:ph type="body" sz="quarter" idx="1"/>
          </p:nvPr>
        </p:nvSpPr>
        <p:spPr>
          <a:xfrm>
            <a:off x="1143000" y="3602037"/>
            <a:ext cx="6858000" cy="165576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35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12"/>
          <p:cNvGrpSpPr/>
          <p:nvPr/>
        </p:nvGrpSpPr>
        <p:grpSpPr>
          <a:xfrm>
            <a:off x="-13859" y="-19778"/>
            <a:ext cx="9167008" cy="6878192"/>
            <a:chOff x="-1" y="0"/>
            <a:chExt cx="9167006" cy="6878190"/>
          </a:xfrm>
        </p:grpSpPr>
        <p:pic>
          <p:nvPicPr>
            <p:cNvPr id="43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9167005" cy="6345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6" name="Group 7"/>
            <p:cNvGrpSpPr/>
            <p:nvPr/>
          </p:nvGrpSpPr>
          <p:grpSpPr>
            <a:xfrm>
              <a:off x="0" y="6009249"/>
              <a:ext cx="9167005" cy="868941"/>
              <a:chOff x="0" y="0"/>
              <a:chExt cx="9167004" cy="868940"/>
            </a:xfrm>
          </p:grpSpPr>
          <p:pic>
            <p:nvPicPr>
              <p:cNvPr id="44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5" cy="8689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5" name="TextBox 9"/>
              <p:cNvSpPr txBox="1"/>
              <p:nvPr/>
            </p:nvSpPr>
            <p:spPr>
              <a:xfrm>
                <a:off x="6475617" y="456383"/>
                <a:ext cx="2346223" cy="320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47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71" cy="7212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8" name="Rectangle 11"/>
            <p:cNvSpPr/>
            <p:nvPr/>
          </p:nvSpPr>
          <p:spPr>
            <a:xfrm>
              <a:off x="7809547" y="344888"/>
              <a:ext cx="45722" cy="721284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50" name="大標題文字"/>
          <p:cNvSpPr txBox="1"/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大標題文字</a:t>
            </a:r>
          </a:p>
        </p:txBody>
      </p:sp>
      <p:sp>
        <p:nvSpPr>
          <p:cNvPr id="51" name="內文層級一…"/>
          <p:cNvSpPr txBox="1"/>
          <p:nvPr>
            <p:ph type="body" sz="quarter" idx="1"/>
          </p:nvPr>
        </p:nvSpPr>
        <p:spPr>
          <a:xfrm>
            <a:off x="623887" y="4589464"/>
            <a:ext cx="7886701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12"/>
          <p:cNvGrpSpPr/>
          <p:nvPr/>
        </p:nvGrpSpPr>
        <p:grpSpPr>
          <a:xfrm>
            <a:off x="-13859" y="-19778"/>
            <a:ext cx="9167008" cy="6878192"/>
            <a:chOff x="-1" y="0"/>
            <a:chExt cx="9167006" cy="6878190"/>
          </a:xfrm>
        </p:grpSpPr>
        <p:pic>
          <p:nvPicPr>
            <p:cNvPr id="59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9167005" cy="6345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62" name="Group 7"/>
            <p:cNvGrpSpPr/>
            <p:nvPr/>
          </p:nvGrpSpPr>
          <p:grpSpPr>
            <a:xfrm>
              <a:off x="0" y="6009249"/>
              <a:ext cx="9167005" cy="868941"/>
              <a:chOff x="0" y="0"/>
              <a:chExt cx="9167004" cy="868940"/>
            </a:xfrm>
          </p:grpSpPr>
          <p:pic>
            <p:nvPicPr>
              <p:cNvPr id="60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5" cy="8689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61" name="TextBox 9"/>
              <p:cNvSpPr txBox="1"/>
              <p:nvPr/>
            </p:nvSpPr>
            <p:spPr>
              <a:xfrm>
                <a:off x="6475617" y="456383"/>
                <a:ext cx="2346223" cy="320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63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71" cy="7212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4" name="Rectangle 11"/>
            <p:cNvSpPr/>
            <p:nvPr/>
          </p:nvSpPr>
          <p:spPr>
            <a:xfrm>
              <a:off x="7809547" y="344888"/>
              <a:ext cx="45722" cy="721284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66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7" name="內文層級一…"/>
          <p:cNvSpPr txBox="1"/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12"/>
          <p:cNvGrpSpPr/>
          <p:nvPr/>
        </p:nvGrpSpPr>
        <p:grpSpPr>
          <a:xfrm>
            <a:off x="-13859" y="-19778"/>
            <a:ext cx="9167008" cy="6878192"/>
            <a:chOff x="-1" y="0"/>
            <a:chExt cx="9167006" cy="6878190"/>
          </a:xfrm>
        </p:grpSpPr>
        <p:pic>
          <p:nvPicPr>
            <p:cNvPr id="75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9167005" cy="6345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78" name="Group 7"/>
            <p:cNvGrpSpPr/>
            <p:nvPr/>
          </p:nvGrpSpPr>
          <p:grpSpPr>
            <a:xfrm>
              <a:off x="0" y="6009249"/>
              <a:ext cx="9167005" cy="868941"/>
              <a:chOff x="0" y="0"/>
              <a:chExt cx="9167004" cy="868940"/>
            </a:xfrm>
          </p:grpSpPr>
          <p:pic>
            <p:nvPicPr>
              <p:cNvPr id="76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5" cy="8689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7" name="TextBox 9"/>
              <p:cNvSpPr txBox="1"/>
              <p:nvPr/>
            </p:nvSpPr>
            <p:spPr>
              <a:xfrm>
                <a:off x="6475617" y="456383"/>
                <a:ext cx="2346223" cy="320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79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71" cy="7212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0" name="Rectangle 11"/>
            <p:cNvSpPr/>
            <p:nvPr/>
          </p:nvSpPr>
          <p:spPr>
            <a:xfrm>
              <a:off x="7809547" y="344888"/>
              <a:ext cx="45722" cy="721284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82" name="大標題文字"/>
          <p:cNvSpPr txBox="1"/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83" name="內文層級一…"/>
          <p:cNvSpPr txBox="1"/>
          <p:nvPr>
            <p:ph type="body" sz="quarter" idx="1"/>
          </p:nvPr>
        </p:nvSpPr>
        <p:spPr>
          <a:xfrm>
            <a:off x="629841" y="1681163"/>
            <a:ext cx="3868343" cy="82391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1pPr>
            <a:lvl2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2pPr>
            <a:lvl3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3pPr>
            <a:lvl4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4pPr>
            <a:lvl5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4" name="Text Placeholder 4"/>
          <p:cNvSpPr/>
          <p:nvPr>
            <p:ph type="body" sz="quarter" idx="21"/>
          </p:nvPr>
        </p:nvSpPr>
        <p:spPr>
          <a:xfrm>
            <a:off x="4629148" y="1681163"/>
            <a:ext cx="3887395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8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12"/>
          <p:cNvGrpSpPr/>
          <p:nvPr/>
        </p:nvGrpSpPr>
        <p:grpSpPr>
          <a:xfrm>
            <a:off x="-13859" y="-19778"/>
            <a:ext cx="9167008" cy="6878192"/>
            <a:chOff x="-1" y="0"/>
            <a:chExt cx="9167006" cy="6878190"/>
          </a:xfrm>
        </p:grpSpPr>
        <p:pic>
          <p:nvPicPr>
            <p:cNvPr id="92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9167005" cy="6345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95" name="Group 7"/>
            <p:cNvGrpSpPr/>
            <p:nvPr/>
          </p:nvGrpSpPr>
          <p:grpSpPr>
            <a:xfrm>
              <a:off x="0" y="6009249"/>
              <a:ext cx="9167005" cy="868941"/>
              <a:chOff x="0" y="0"/>
              <a:chExt cx="9167004" cy="868940"/>
            </a:xfrm>
          </p:grpSpPr>
          <p:pic>
            <p:nvPicPr>
              <p:cNvPr id="93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5" cy="8689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94" name="TextBox 9"/>
              <p:cNvSpPr txBox="1"/>
              <p:nvPr/>
            </p:nvSpPr>
            <p:spPr>
              <a:xfrm>
                <a:off x="6475617" y="456383"/>
                <a:ext cx="2346223" cy="320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96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71" cy="7212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7" name="Rectangle 11"/>
            <p:cNvSpPr/>
            <p:nvPr/>
          </p:nvSpPr>
          <p:spPr>
            <a:xfrm>
              <a:off x="7809547" y="344888"/>
              <a:ext cx="45722" cy="721284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9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10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2"/>
          <p:cNvGrpSpPr/>
          <p:nvPr/>
        </p:nvGrpSpPr>
        <p:grpSpPr>
          <a:xfrm>
            <a:off x="-13859" y="-19778"/>
            <a:ext cx="9167008" cy="6878192"/>
            <a:chOff x="-1" y="0"/>
            <a:chExt cx="9167006" cy="6878190"/>
          </a:xfrm>
        </p:grpSpPr>
        <p:pic>
          <p:nvPicPr>
            <p:cNvPr id="107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9167005" cy="6345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10" name="Group 7"/>
            <p:cNvGrpSpPr/>
            <p:nvPr/>
          </p:nvGrpSpPr>
          <p:grpSpPr>
            <a:xfrm>
              <a:off x="0" y="6009249"/>
              <a:ext cx="9167005" cy="868941"/>
              <a:chOff x="0" y="0"/>
              <a:chExt cx="9167004" cy="868940"/>
            </a:xfrm>
          </p:grpSpPr>
          <p:pic>
            <p:nvPicPr>
              <p:cNvPr id="108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5" cy="8689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9" name="TextBox 9"/>
              <p:cNvSpPr txBox="1"/>
              <p:nvPr/>
            </p:nvSpPr>
            <p:spPr>
              <a:xfrm>
                <a:off x="6475617" y="456383"/>
                <a:ext cx="2346223" cy="320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111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71" cy="7212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2" name="Rectangle 11"/>
            <p:cNvSpPr/>
            <p:nvPr/>
          </p:nvSpPr>
          <p:spPr>
            <a:xfrm>
              <a:off x="7809547" y="344888"/>
              <a:ext cx="45722" cy="721284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roup 12"/>
          <p:cNvGrpSpPr/>
          <p:nvPr/>
        </p:nvGrpSpPr>
        <p:grpSpPr>
          <a:xfrm>
            <a:off x="-13859" y="-19778"/>
            <a:ext cx="9167008" cy="6878192"/>
            <a:chOff x="-1" y="0"/>
            <a:chExt cx="9167006" cy="6878190"/>
          </a:xfrm>
        </p:grpSpPr>
        <p:pic>
          <p:nvPicPr>
            <p:cNvPr id="121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9167005" cy="6345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24" name="Group 7"/>
            <p:cNvGrpSpPr/>
            <p:nvPr/>
          </p:nvGrpSpPr>
          <p:grpSpPr>
            <a:xfrm>
              <a:off x="0" y="6009249"/>
              <a:ext cx="9167005" cy="868941"/>
              <a:chOff x="0" y="0"/>
              <a:chExt cx="9167004" cy="868940"/>
            </a:xfrm>
          </p:grpSpPr>
          <p:pic>
            <p:nvPicPr>
              <p:cNvPr id="122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5" cy="8689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23" name="TextBox 9"/>
              <p:cNvSpPr txBox="1"/>
              <p:nvPr/>
            </p:nvSpPr>
            <p:spPr>
              <a:xfrm>
                <a:off x="6475617" y="456383"/>
                <a:ext cx="2346223" cy="320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125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71" cy="7212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6" name="Rectangle 11"/>
            <p:cNvSpPr/>
            <p:nvPr/>
          </p:nvSpPr>
          <p:spPr>
            <a:xfrm>
              <a:off x="7809547" y="344888"/>
              <a:ext cx="45722" cy="721284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28" name="大標題文字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大標題文字</a:t>
            </a:r>
          </a:p>
        </p:txBody>
      </p:sp>
      <p:sp>
        <p:nvSpPr>
          <p:cNvPr id="129" name="內文層級一…"/>
          <p:cNvSpPr txBox="1"/>
          <p:nvPr>
            <p:ph type="body" sz="half" idx="1"/>
          </p:nvPr>
        </p:nvSpPr>
        <p:spPr>
          <a:xfrm>
            <a:off x="3887391" y="987425"/>
            <a:ext cx="4629152" cy="487362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0" name="Text Placeholder 3"/>
          <p:cNvSpPr/>
          <p:nvPr>
            <p:ph type="body" sz="quarter" idx="21"/>
          </p:nvPr>
        </p:nvSpPr>
        <p:spPr>
          <a:xfrm>
            <a:off x="629838" y="2057400"/>
            <a:ext cx="2949183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roup 12"/>
          <p:cNvGrpSpPr/>
          <p:nvPr/>
        </p:nvGrpSpPr>
        <p:grpSpPr>
          <a:xfrm>
            <a:off x="-13859" y="-19778"/>
            <a:ext cx="9167008" cy="6878192"/>
            <a:chOff x="-1" y="0"/>
            <a:chExt cx="9167006" cy="6878190"/>
          </a:xfrm>
        </p:grpSpPr>
        <p:pic>
          <p:nvPicPr>
            <p:cNvPr id="138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9167005" cy="6345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41" name="Group 7"/>
            <p:cNvGrpSpPr/>
            <p:nvPr/>
          </p:nvGrpSpPr>
          <p:grpSpPr>
            <a:xfrm>
              <a:off x="0" y="6009249"/>
              <a:ext cx="9167005" cy="868941"/>
              <a:chOff x="0" y="0"/>
              <a:chExt cx="9167004" cy="868940"/>
            </a:xfrm>
          </p:grpSpPr>
          <p:pic>
            <p:nvPicPr>
              <p:cNvPr id="139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5" cy="8689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40" name="TextBox 9"/>
              <p:cNvSpPr txBox="1"/>
              <p:nvPr/>
            </p:nvSpPr>
            <p:spPr>
              <a:xfrm>
                <a:off x="6475617" y="456383"/>
                <a:ext cx="2346223" cy="320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142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71" cy="7212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3" name="Rectangle 11"/>
            <p:cNvSpPr/>
            <p:nvPr/>
          </p:nvSpPr>
          <p:spPr>
            <a:xfrm>
              <a:off x="7809547" y="344888"/>
              <a:ext cx="45722" cy="721284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45" name="大標題文字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大標題文字</a:t>
            </a:r>
          </a:p>
        </p:txBody>
      </p:sp>
      <p:sp>
        <p:nvSpPr>
          <p:cNvPr id="146" name="Picture Placeholder 2"/>
          <p:cNvSpPr/>
          <p:nvPr>
            <p:ph type="pic" sz="half" idx="21"/>
          </p:nvPr>
        </p:nvSpPr>
        <p:spPr>
          <a:xfrm>
            <a:off x="3887391" y="987425"/>
            <a:ext cx="4629152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內文層級一…"/>
          <p:cNvSpPr txBox="1"/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2"/>
          <p:cNvGrpSpPr/>
          <p:nvPr/>
        </p:nvGrpSpPr>
        <p:grpSpPr>
          <a:xfrm>
            <a:off x="-13859" y="-19778"/>
            <a:ext cx="9167008" cy="6878192"/>
            <a:chOff x="-1" y="0"/>
            <a:chExt cx="9167006" cy="6878190"/>
          </a:xfrm>
        </p:grpSpPr>
        <p:pic>
          <p:nvPicPr>
            <p:cNvPr id="155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9167005" cy="6345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58" name="Group 7"/>
            <p:cNvGrpSpPr/>
            <p:nvPr/>
          </p:nvGrpSpPr>
          <p:grpSpPr>
            <a:xfrm>
              <a:off x="0" y="6009249"/>
              <a:ext cx="9167005" cy="868941"/>
              <a:chOff x="0" y="0"/>
              <a:chExt cx="9167004" cy="868940"/>
            </a:xfrm>
          </p:grpSpPr>
          <p:pic>
            <p:nvPicPr>
              <p:cNvPr id="156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5" cy="8689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7" name="TextBox 9"/>
              <p:cNvSpPr txBox="1"/>
              <p:nvPr/>
            </p:nvSpPr>
            <p:spPr>
              <a:xfrm>
                <a:off x="6475617" y="456383"/>
                <a:ext cx="2346223" cy="320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159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71" cy="7212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0" name="Rectangle 11"/>
            <p:cNvSpPr/>
            <p:nvPr/>
          </p:nvSpPr>
          <p:spPr>
            <a:xfrm>
              <a:off x="7809547" y="344888"/>
              <a:ext cx="45722" cy="721284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62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163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6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roup 12"/>
          <p:cNvGrpSpPr/>
          <p:nvPr/>
        </p:nvGrpSpPr>
        <p:grpSpPr>
          <a:xfrm>
            <a:off x="-13859" y="-19778"/>
            <a:ext cx="9167008" cy="6878192"/>
            <a:chOff x="-1" y="0"/>
            <a:chExt cx="9167006" cy="6878190"/>
          </a:xfrm>
        </p:grpSpPr>
        <p:pic>
          <p:nvPicPr>
            <p:cNvPr id="171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9167005" cy="6345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74" name="Group 7"/>
            <p:cNvGrpSpPr/>
            <p:nvPr/>
          </p:nvGrpSpPr>
          <p:grpSpPr>
            <a:xfrm>
              <a:off x="0" y="6009249"/>
              <a:ext cx="9167005" cy="868941"/>
              <a:chOff x="0" y="0"/>
              <a:chExt cx="9167004" cy="868940"/>
            </a:xfrm>
          </p:grpSpPr>
          <p:pic>
            <p:nvPicPr>
              <p:cNvPr id="172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5" cy="8689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73" name="TextBox 9"/>
              <p:cNvSpPr txBox="1"/>
              <p:nvPr/>
            </p:nvSpPr>
            <p:spPr>
              <a:xfrm>
                <a:off x="6475617" y="456383"/>
                <a:ext cx="2346223" cy="320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175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71" cy="7212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6" name="Rectangle 11"/>
            <p:cNvSpPr/>
            <p:nvPr/>
          </p:nvSpPr>
          <p:spPr>
            <a:xfrm>
              <a:off x="7809547" y="344888"/>
              <a:ext cx="45722" cy="721284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78" name="大標題文字"/>
          <p:cNvSpPr txBox="1"/>
          <p:nvPr>
            <p:ph type="title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pPr/>
            <a:r>
              <a:t>大標題文字</a:t>
            </a:r>
          </a:p>
        </p:txBody>
      </p:sp>
      <p:sp>
        <p:nvSpPr>
          <p:cNvPr id="179" name="內文層級一…"/>
          <p:cNvSpPr txBox="1"/>
          <p:nvPr>
            <p:ph type="body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2"/>
          <p:cNvGrpSpPr/>
          <p:nvPr/>
        </p:nvGrpSpPr>
        <p:grpSpPr>
          <a:xfrm>
            <a:off x="-13859" y="-19778"/>
            <a:ext cx="9167008" cy="6878192"/>
            <a:chOff x="-1" y="0"/>
            <a:chExt cx="9167006" cy="6878190"/>
          </a:xfrm>
        </p:grpSpPr>
        <p:pic>
          <p:nvPicPr>
            <p:cNvPr id="2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9167005" cy="6345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5" name="Group 7"/>
            <p:cNvGrpSpPr/>
            <p:nvPr/>
          </p:nvGrpSpPr>
          <p:grpSpPr>
            <a:xfrm>
              <a:off x="0" y="6009249"/>
              <a:ext cx="9167005" cy="868941"/>
              <a:chOff x="0" y="0"/>
              <a:chExt cx="9167004" cy="868940"/>
            </a:xfrm>
          </p:grpSpPr>
          <p:pic>
            <p:nvPicPr>
              <p:cNvPr id="3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5" cy="8689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" name="TextBox 9"/>
              <p:cNvSpPr txBox="1"/>
              <p:nvPr/>
            </p:nvSpPr>
            <p:spPr>
              <a:xfrm>
                <a:off x="6475617" y="456383"/>
                <a:ext cx="2346223" cy="320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6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71" cy="7212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ectangle 11"/>
            <p:cNvSpPr/>
            <p:nvPr/>
          </p:nvSpPr>
          <p:spPr>
            <a:xfrm>
              <a:off x="7809547" y="344888"/>
              <a:ext cx="45722" cy="721284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9" name="大標題文字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10" name="內文層級一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1" name="幻燈片編號"/>
          <p:cNvSpPr txBox="1"/>
          <p:nvPr>
            <p:ph type="sldNum" sz="quarter" idx="2"/>
          </p:nvPr>
        </p:nvSpPr>
        <p:spPr>
          <a:xfrm>
            <a:off x="8275427" y="6385245"/>
            <a:ext cx="239926" cy="3073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FFFF00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grpSp>
        <p:nvGrpSpPr>
          <p:cNvPr id="192" name="Rectangle 3"/>
          <p:cNvGrpSpPr/>
          <p:nvPr/>
        </p:nvGrpSpPr>
        <p:grpSpPr>
          <a:xfrm>
            <a:off x="1922827" y="1656778"/>
            <a:ext cx="6034849" cy="4008333"/>
            <a:chOff x="0" y="-1"/>
            <a:chExt cx="6034847" cy="4008332"/>
          </a:xfrm>
        </p:grpSpPr>
        <p:sp>
          <p:nvSpPr>
            <p:cNvPr id="190" name="矩形"/>
            <p:cNvSpPr/>
            <p:nvPr/>
          </p:nvSpPr>
          <p:spPr>
            <a:xfrm>
              <a:off x="0" y="-2"/>
              <a:ext cx="6034849" cy="4008333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1" name="要实践"/>
            <p:cNvSpPr txBox="1"/>
            <p:nvPr/>
          </p:nvSpPr>
          <p:spPr>
            <a:xfrm>
              <a:off x="52069" y="1780643"/>
              <a:ext cx="5930711" cy="447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要实践</a:t>
              </a:r>
            </a:p>
          </p:txBody>
        </p:sp>
      </p:grpSp>
      <p:sp>
        <p:nvSpPr>
          <p:cNvPr id="193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194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195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196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197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198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199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200" name="TextBox 20"/>
          <p:cNvSpPr txBox="1"/>
          <p:nvPr/>
        </p:nvSpPr>
        <p:spPr>
          <a:xfrm>
            <a:off x="2649434" y="2731080"/>
            <a:ext cx="2532080" cy="561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线下七件事</a:t>
            </a:r>
          </a:p>
        </p:txBody>
      </p:sp>
      <p:sp>
        <p:nvSpPr>
          <p:cNvPr id="201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202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203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204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05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06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grpSp>
        <p:nvGrpSpPr>
          <p:cNvPr id="213" name="Rectangle 3"/>
          <p:cNvGrpSpPr/>
          <p:nvPr/>
        </p:nvGrpSpPr>
        <p:grpSpPr>
          <a:xfrm>
            <a:off x="1922827" y="1656778"/>
            <a:ext cx="6034849" cy="4008333"/>
            <a:chOff x="0" y="-1"/>
            <a:chExt cx="6034847" cy="4008332"/>
          </a:xfrm>
        </p:grpSpPr>
        <p:sp>
          <p:nvSpPr>
            <p:cNvPr id="211" name="矩形"/>
            <p:cNvSpPr/>
            <p:nvPr/>
          </p:nvSpPr>
          <p:spPr>
            <a:xfrm>
              <a:off x="0" y="-2"/>
              <a:ext cx="6034849" cy="4008333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2" name="要实践"/>
            <p:cNvSpPr txBox="1"/>
            <p:nvPr/>
          </p:nvSpPr>
          <p:spPr>
            <a:xfrm>
              <a:off x="52069" y="1780643"/>
              <a:ext cx="5930711" cy="447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要实践</a:t>
              </a:r>
            </a:p>
          </p:txBody>
        </p:sp>
      </p:grpSp>
      <p:sp>
        <p:nvSpPr>
          <p:cNvPr id="214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15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16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217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218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219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220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221" name="TextBox 20"/>
          <p:cNvSpPr txBox="1"/>
          <p:nvPr/>
        </p:nvSpPr>
        <p:spPr>
          <a:xfrm>
            <a:off x="2649434" y="2731080"/>
            <a:ext cx="2532080" cy="1113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222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223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224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225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26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27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grpSp>
        <p:nvGrpSpPr>
          <p:cNvPr id="234" name="Rectangle 3"/>
          <p:cNvGrpSpPr/>
          <p:nvPr/>
        </p:nvGrpSpPr>
        <p:grpSpPr>
          <a:xfrm>
            <a:off x="1922827" y="1656778"/>
            <a:ext cx="6034849" cy="4008333"/>
            <a:chOff x="0" y="-1"/>
            <a:chExt cx="6034847" cy="4008332"/>
          </a:xfrm>
        </p:grpSpPr>
        <p:sp>
          <p:nvSpPr>
            <p:cNvPr id="232" name="矩形"/>
            <p:cNvSpPr/>
            <p:nvPr/>
          </p:nvSpPr>
          <p:spPr>
            <a:xfrm>
              <a:off x="0" y="-2"/>
              <a:ext cx="6034849" cy="4008333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3" name="要实践"/>
            <p:cNvSpPr txBox="1"/>
            <p:nvPr/>
          </p:nvSpPr>
          <p:spPr>
            <a:xfrm>
              <a:off x="52069" y="1780643"/>
              <a:ext cx="5930711" cy="447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要实践</a:t>
              </a:r>
            </a:p>
          </p:txBody>
        </p:sp>
      </p:grpSp>
      <p:sp>
        <p:nvSpPr>
          <p:cNvPr id="235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36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37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238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239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240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241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242" name="TextBox 20"/>
          <p:cNvSpPr txBox="1"/>
          <p:nvPr/>
        </p:nvSpPr>
        <p:spPr>
          <a:xfrm>
            <a:off x="2649434" y="2731080"/>
            <a:ext cx="2532080" cy="1418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上聘 (3200DSV)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243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244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245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246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47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48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grpSp>
        <p:nvGrpSpPr>
          <p:cNvPr id="255" name="Rectangle 3"/>
          <p:cNvGrpSpPr/>
          <p:nvPr/>
        </p:nvGrpSpPr>
        <p:grpSpPr>
          <a:xfrm>
            <a:off x="1922827" y="1656778"/>
            <a:ext cx="6034849" cy="4008333"/>
            <a:chOff x="0" y="-1"/>
            <a:chExt cx="6034847" cy="4008332"/>
          </a:xfrm>
        </p:grpSpPr>
        <p:sp>
          <p:nvSpPr>
            <p:cNvPr id="253" name="矩形"/>
            <p:cNvSpPr/>
            <p:nvPr/>
          </p:nvSpPr>
          <p:spPr>
            <a:xfrm>
              <a:off x="0" y="-2"/>
              <a:ext cx="6034849" cy="4008333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4" name="要实践"/>
            <p:cNvSpPr txBox="1"/>
            <p:nvPr/>
          </p:nvSpPr>
          <p:spPr>
            <a:xfrm>
              <a:off x="52069" y="1780643"/>
              <a:ext cx="5930711" cy="447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要实践</a:t>
              </a:r>
            </a:p>
          </p:txBody>
        </p:sp>
      </p:grpSp>
      <p:sp>
        <p:nvSpPr>
          <p:cNvPr id="256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57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58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259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260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261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262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263" name="TextBox 20"/>
          <p:cNvSpPr txBox="1"/>
          <p:nvPr/>
        </p:nvSpPr>
        <p:spPr>
          <a:xfrm>
            <a:off x="2649434" y="2731080"/>
            <a:ext cx="2532080" cy="1475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上聘 (3200DSV)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稳聘 (成为皇冠)</a:t>
            </a:r>
          </a:p>
        </p:txBody>
      </p:sp>
      <p:sp>
        <p:nvSpPr>
          <p:cNvPr id="264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265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266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267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68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69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sp>
        <p:nvSpPr>
          <p:cNvPr id="274" name="Rectangle 3"/>
          <p:cNvSpPr/>
          <p:nvPr/>
        </p:nvSpPr>
        <p:spPr>
          <a:xfrm>
            <a:off x="1922826" y="1656781"/>
            <a:ext cx="6034850" cy="400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50000"/>
              </a:lnSpc>
              <a:defRPr sz="2000">
                <a:solidFill>
                  <a:srgbClr val="FFFFFF"/>
                </a:solidFill>
              </a:defRPr>
            </a:pPr>
          </a:p>
        </p:txBody>
      </p:sp>
      <p:sp>
        <p:nvSpPr>
          <p:cNvPr id="275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76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77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278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279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280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281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282" name="TextBox 20"/>
          <p:cNvSpPr txBox="1"/>
          <p:nvPr/>
        </p:nvSpPr>
        <p:spPr>
          <a:xfrm>
            <a:off x="2649434" y="2731080"/>
            <a:ext cx="2532080" cy="1475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上聘 (3200DSV)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稳聘 (成为皇冠)</a:t>
            </a:r>
          </a:p>
        </p:txBody>
      </p:sp>
      <p:sp>
        <p:nvSpPr>
          <p:cNvPr id="283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284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285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286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87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88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89" name="TextBox 4"/>
          <p:cNvSpPr txBox="1"/>
          <p:nvPr/>
        </p:nvSpPr>
        <p:spPr>
          <a:xfrm>
            <a:off x="5517474" y="2790818"/>
            <a:ext cx="2172261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协助下级开发市场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sp>
        <p:nvSpPr>
          <p:cNvPr id="294" name="Rectangle 3"/>
          <p:cNvSpPr/>
          <p:nvPr/>
        </p:nvSpPr>
        <p:spPr>
          <a:xfrm>
            <a:off x="1922826" y="1656781"/>
            <a:ext cx="6034850" cy="400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50000"/>
              </a:lnSpc>
              <a:defRPr sz="2000">
                <a:solidFill>
                  <a:srgbClr val="FFFFFF"/>
                </a:solidFill>
              </a:defRPr>
            </a:pPr>
          </a:p>
        </p:txBody>
      </p:sp>
      <p:sp>
        <p:nvSpPr>
          <p:cNvPr id="295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96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297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298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299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300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301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302" name="TextBox 20"/>
          <p:cNvSpPr txBox="1"/>
          <p:nvPr/>
        </p:nvSpPr>
        <p:spPr>
          <a:xfrm>
            <a:off x="2649434" y="2731080"/>
            <a:ext cx="2532080" cy="1475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上聘 (3200DSV)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稳聘 (成为皇冠)</a:t>
            </a:r>
          </a:p>
        </p:txBody>
      </p:sp>
      <p:sp>
        <p:nvSpPr>
          <p:cNvPr id="303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304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305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306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07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08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09" name="TextBox 4"/>
          <p:cNvSpPr txBox="1"/>
          <p:nvPr/>
        </p:nvSpPr>
        <p:spPr>
          <a:xfrm>
            <a:off x="5517474" y="2790818"/>
            <a:ext cx="2172261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协助下级开发市场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带下级参与活动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sp>
        <p:nvSpPr>
          <p:cNvPr id="314" name="Rectangle 3"/>
          <p:cNvSpPr/>
          <p:nvPr/>
        </p:nvSpPr>
        <p:spPr>
          <a:xfrm>
            <a:off x="1922826" y="1656781"/>
            <a:ext cx="6034850" cy="400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50000"/>
              </a:lnSpc>
              <a:defRPr sz="2000">
                <a:solidFill>
                  <a:srgbClr val="FFFFFF"/>
                </a:solidFill>
              </a:defRPr>
            </a:pPr>
          </a:p>
        </p:txBody>
      </p:sp>
      <p:sp>
        <p:nvSpPr>
          <p:cNvPr id="315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316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317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318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319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320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321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322" name="TextBox 20"/>
          <p:cNvSpPr txBox="1"/>
          <p:nvPr/>
        </p:nvSpPr>
        <p:spPr>
          <a:xfrm>
            <a:off x="2649434" y="2731080"/>
            <a:ext cx="2532080" cy="1475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上聘 (3200DSV)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稳聘 (成为皇冠)</a:t>
            </a:r>
          </a:p>
        </p:txBody>
      </p:sp>
      <p:sp>
        <p:nvSpPr>
          <p:cNvPr id="323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324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325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326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7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8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9" name="TextBox 4"/>
          <p:cNvSpPr txBox="1"/>
          <p:nvPr/>
        </p:nvSpPr>
        <p:spPr>
          <a:xfrm>
            <a:off x="5517474" y="2790818"/>
            <a:ext cx="2172261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协助下级开发市场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带下级参与活动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增加收入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sp>
        <p:nvSpPr>
          <p:cNvPr id="334" name="Rectangle 3"/>
          <p:cNvSpPr/>
          <p:nvPr/>
        </p:nvSpPr>
        <p:spPr>
          <a:xfrm>
            <a:off x="1922826" y="1656781"/>
            <a:ext cx="6034850" cy="400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50000"/>
              </a:lnSpc>
              <a:defRPr sz="2000">
                <a:solidFill>
                  <a:srgbClr val="FFFFFF"/>
                </a:solidFill>
              </a:defRPr>
            </a:pPr>
          </a:p>
        </p:txBody>
      </p:sp>
      <p:sp>
        <p:nvSpPr>
          <p:cNvPr id="335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336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337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338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339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340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341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342" name="TextBox 20"/>
          <p:cNvSpPr txBox="1"/>
          <p:nvPr/>
        </p:nvSpPr>
        <p:spPr>
          <a:xfrm>
            <a:off x="2649434" y="2731080"/>
            <a:ext cx="2532080" cy="1475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上聘 (3200DSV)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稳聘 (成为皇冠)</a:t>
            </a:r>
          </a:p>
        </p:txBody>
      </p:sp>
      <p:sp>
        <p:nvSpPr>
          <p:cNvPr id="343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344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345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346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7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8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9" name="TextBox 4"/>
          <p:cNvSpPr txBox="1"/>
          <p:nvPr/>
        </p:nvSpPr>
        <p:spPr>
          <a:xfrm>
            <a:off x="5517474" y="2790818"/>
            <a:ext cx="2172261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协助下级开发市场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带下级参与活动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增加收入</a:t>
            </a:r>
          </a:p>
        </p:txBody>
      </p:sp>
      <p:sp>
        <p:nvSpPr>
          <p:cNvPr id="350" name="Rectangle 1"/>
          <p:cNvSpPr txBox="1"/>
          <p:nvPr/>
        </p:nvSpPr>
        <p:spPr>
          <a:xfrm>
            <a:off x="2434938" y="4435026"/>
            <a:ext cx="2878416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 买货，送货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sp>
        <p:nvSpPr>
          <p:cNvPr id="355" name="Rectangle 3"/>
          <p:cNvSpPr/>
          <p:nvPr/>
        </p:nvSpPr>
        <p:spPr>
          <a:xfrm>
            <a:off x="1922826" y="1656781"/>
            <a:ext cx="6034850" cy="400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50000"/>
              </a:lnSpc>
              <a:defRPr sz="2000">
                <a:solidFill>
                  <a:srgbClr val="FFFFFF"/>
                </a:solidFill>
              </a:defRPr>
            </a:pPr>
          </a:p>
        </p:txBody>
      </p:sp>
      <p:sp>
        <p:nvSpPr>
          <p:cNvPr id="356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357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358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359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360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361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362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363" name="TextBox 20"/>
          <p:cNvSpPr txBox="1"/>
          <p:nvPr/>
        </p:nvSpPr>
        <p:spPr>
          <a:xfrm>
            <a:off x="2649434" y="2731080"/>
            <a:ext cx="2532080" cy="1475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上聘 (3200DSV)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稳聘 (成为皇冠)</a:t>
            </a:r>
          </a:p>
        </p:txBody>
      </p:sp>
      <p:sp>
        <p:nvSpPr>
          <p:cNvPr id="364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365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366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367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68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69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70" name="TextBox 4"/>
          <p:cNvSpPr txBox="1"/>
          <p:nvPr/>
        </p:nvSpPr>
        <p:spPr>
          <a:xfrm>
            <a:off x="5517474" y="2790818"/>
            <a:ext cx="2172261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协助下级开发市场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带下级参与活动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增加收入</a:t>
            </a:r>
          </a:p>
        </p:txBody>
      </p:sp>
      <p:sp>
        <p:nvSpPr>
          <p:cNvPr id="371" name="Rectangle 1"/>
          <p:cNvSpPr txBox="1"/>
          <p:nvPr/>
        </p:nvSpPr>
        <p:spPr>
          <a:xfrm>
            <a:off x="2434938" y="4435026"/>
            <a:ext cx="2878416" cy="6311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 买货，送货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缴付琐杂费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sp>
        <p:nvSpPr>
          <p:cNvPr id="376" name="Rectangle 3"/>
          <p:cNvSpPr/>
          <p:nvPr/>
        </p:nvSpPr>
        <p:spPr>
          <a:xfrm>
            <a:off x="1922826" y="1656781"/>
            <a:ext cx="6034850" cy="400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50000"/>
              </a:lnSpc>
              <a:defRPr sz="2000">
                <a:solidFill>
                  <a:srgbClr val="FFFFFF"/>
                </a:solidFill>
              </a:defRPr>
            </a:pPr>
          </a:p>
        </p:txBody>
      </p:sp>
      <p:sp>
        <p:nvSpPr>
          <p:cNvPr id="377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378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379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380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381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382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383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384" name="TextBox 20"/>
          <p:cNvSpPr txBox="1"/>
          <p:nvPr/>
        </p:nvSpPr>
        <p:spPr>
          <a:xfrm>
            <a:off x="2649434" y="2731080"/>
            <a:ext cx="2532080" cy="1475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上聘 (3200DSV)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稳聘 (成为皇冠)</a:t>
            </a:r>
          </a:p>
        </p:txBody>
      </p:sp>
      <p:sp>
        <p:nvSpPr>
          <p:cNvPr id="385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386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387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388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89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90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91" name="TextBox 4"/>
          <p:cNvSpPr txBox="1"/>
          <p:nvPr/>
        </p:nvSpPr>
        <p:spPr>
          <a:xfrm>
            <a:off x="5517474" y="2790818"/>
            <a:ext cx="2172261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协助下级开发市场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带下级参与活动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增加收入</a:t>
            </a:r>
          </a:p>
        </p:txBody>
      </p:sp>
      <p:sp>
        <p:nvSpPr>
          <p:cNvPr id="392" name="Rectangle 1"/>
          <p:cNvSpPr txBox="1"/>
          <p:nvPr/>
        </p:nvSpPr>
        <p:spPr>
          <a:xfrm>
            <a:off x="2434938" y="4435026"/>
            <a:ext cx="2878416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 买货，送货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缴付琐杂费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买菜，接送小孩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sp>
        <p:nvSpPr>
          <p:cNvPr id="397" name="Rectangle 3"/>
          <p:cNvSpPr/>
          <p:nvPr/>
        </p:nvSpPr>
        <p:spPr>
          <a:xfrm>
            <a:off x="1922826" y="1656781"/>
            <a:ext cx="6034850" cy="400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50000"/>
              </a:lnSpc>
              <a:defRPr sz="2000">
                <a:solidFill>
                  <a:srgbClr val="FFFFFF"/>
                </a:solidFill>
              </a:defRPr>
            </a:pPr>
          </a:p>
        </p:txBody>
      </p:sp>
      <p:sp>
        <p:nvSpPr>
          <p:cNvPr id="398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399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400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401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402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403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404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405" name="TextBox 20"/>
          <p:cNvSpPr txBox="1"/>
          <p:nvPr/>
        </p:nvSpPr>
        <p:spPr>
          <a:xfrm>
            <a:off x="2649434" y="2731080"/>
            <a:ext cx="2532080" cy="1475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上聘 (3200DSV)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稳聘 (成为皇冠)</a:t>
            </a:r>
          </a:p>
        </p:txBody>
      </p:sp>
      <p:sp>
        <p:nvSpPr>
          <p:cNvPr id="406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407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408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409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10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11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12" name="TextBox 4"/>
          <p:cNvSpPr txBox="1"/>
          <p:nvPr/>
        </p:nvSpPr>
        <p:spPr>
          <a:xfrm>
            <a:off x="5517474" y="2790818"/>
            <a:ext cx="2172261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协助下级开发市场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带下级参与活动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增加收入</a:t>
            </a:r>
          </a:p>
        </p:txBody>
      </p:sp>
      <p:sp>
        <p:nvSpPr>
          <p:cNvPr id="413" name="Rectangle 1"/>
          <p:cNvSpPr txBox="1"/>
          <p:nvPr/>
        </p:nvSpPr>
        <p:spPr>
          <a:xfrm>
            <a:off x="2434938" y="4435026"/>
            <a:ext cx="2878416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 买货，送货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缴付琐杂费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买菜，接送小孩</a:t>
            </a:r>
          </a:p>
        </p:txBody>
      </p:sp>
      <p:sp>
        <p:nvSpPr>
          <p:cNvPr id="414" name="Rectangle 6"/>
          <p:cNvSpPr txBox="1"/>
          <p:nvPr/>
        </p:nvSpPr>
        <p:spPr>
          <a:xfrm>
            <a:off x="4856672" y="4441833"/>
            <a:ext cx="3493864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喝咖啡，聊是非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sp>
        <p:nvSpPr>
          <p:cNvPr id="419" name="Rectangle 3"/>
          <p:cNvSpPr/>
          <p:nvPr/>
        </p:nvSpPr>
        <p:spPr>
          <a:xfrm>
            <a:off x="1922826" y="1656781"/>
            <a:ext cx="6034850" cy="400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50000"/>
              </a:lnSpc>
              <a:defRPr sz="2000">
                <a:solidFill>
                  <a:srgbClr val="FFFFFF"/>
                </a:solidFill>
              </a:defRPr>
            </a:pPr>
          </a:p>
        </p:txBody>
      </p:sp>
      <p:sp>
        <p:nvSpPr>
          <p:cNvPr id="420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421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422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423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424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425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426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427" name="TextBox 20"/>
          <p:cNvSpPr txBox="1"/>
          <p:nvPr/>
        </p:nvSpPr>
        <p:spPr>
          <a:xfrm>
            <a:off x="2649434" y="2731080"/>
            <a:ext cx="2532080" cy="1475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上聘 (3200DSV)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稳聘 (成为皇冠)</a:t>
            </a:r>
          </a:p>
        </p:txBody>
      </p:sp>
      <p:sp>
        <p:nvSpPr>
          <p:cNvPr id="428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429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430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431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32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33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34" name="TextBox 4"/>
          <p:cNvSpPr txBox="1"/>
          <p:nvPr/>
        </p:nvSpPr>
        <p:spPr>
          <a:xfrm>
            <a:off x="5517474" y="2790818"/>
            <a:ext cx="2172261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协助下级开发市场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带下级参与活动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增加收入</a:t>
            </a:r>
          </a:p>
        </p:txBody>
      </p:sp>
      <p:sp>
        <p:nvSpPr>
          <p:cNvPr id="435" name="Rectangle 1"/>
          <p:cNvSpPr txBox="1"/>
          <p:nvPr/>
        </p:nvSpPr>
        <p:spPr>
          <a:xfrm>
            <a:off x="2434938" y="4435026"/>
            <a:ext cx="2878416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 买货，送货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缴付琐杂费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买菜，接送小孩</a:t>
            </a:r>
          </a:p>
        </p:txBody>
      </p:sp>
      <p:sp>
        <p:nvSpPr>
          <p:cNvPr id="436" name="Rectangle 6"/>
          <p:cNvSpPr txBox="1"/>
          <p:nvPr/>
        </p:nvSpPr>
        <p:spPr>
          <a:xfrm>
            <a:off x="4856672" y="4441833"/>
            <a:ext cx="3493864" cy="6311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喝咖啡，聊是非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娱乐消遣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TextBox 2"/>
          <p:cNvSpPr txBox="1"/>
          <p:nvPr/>
        </p:nvSpPr>
        <p:spPr>
          <a:xfrm>
            <a:off x="1885962" y="612954"/>
            <a:ext cx="233933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时间规划</a:t>
            </a:r>
          </a:p>
        </p:txBody>
      </p:sp>
      <p:sp>
        <p:nvSpPr>
          <p:cNvPr id="441" name="Rectangle 3"/>
          <p:cNvSpPr/>
          <p:nvPr/>
        </p:nvSpPr>
        <p:spPr>
          <a:xfrm>
            <a:off x="1922826" y="1656781"/>
            <a:ext cx="6034850" cy="400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50000"/>
              </a:lnSpc>
              <a:defRPr sz="2000">
                <a:solidFill>
                  <a:srgbClr val="FFFFFF"/>
                </a:solidFill>
              </a:defRPr>
            </a:pPr>
          </a:p>
        </p:txBody>
      </p:sp>
      <p:sp>
        <p:nvSpPr>
          <p:cNvPr id="442" name="Rectangle 8"/>
          <p:cNvSpPr/>
          <p:nvPr/>
        </p:nvSpPr>
        <p:spPr>
          <a:xfrm>
            <a:off x="1902172" y="1656780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443" name="Rectangle 9"/>
          <p:cNvSpPr/>
          <p:nvPr/>
        </p:nvSpPr>
        <p:spPr>
          <a:xfrm>
            <a:off x="1898630" y="1663119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444" name="TextBox 14"/>
          <p:cNvSpPr txBox="1"/>
          <p:nvPr/>
        </p:nvSpPr>
        <p:spPr>
          <a:xfrm>
            <a:off x="5284103" y="1625512"/>
            <a:ext cx="2525525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不紧急</a:t>
            </a:r>
          </a:p>
        </p:txBody>
      </p:sp>
      <p:sp>
        <p:nvSpPr>
          <p:cNvPr id="445" name="TextBox 15"/>
          <p:cNvSpPr txBox="1"/>
          <p:nvPr/>
        </p:nvSpPr>
        <p:spPr>
          <a:xfrm>
            <a:off x="2611385" y="1645911"/>
            <a:ext cx="2525524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紧急</a:t>
            </a:r>
          </a:p>
        </p:txBody>
      </p:sp>
      <p:sp>
        <p:nvSpPr>
          <p:cNvPr id="446" name="TextBox 16"/>
          <p:cNvSpPr txBox="1"/>
          <p:nvPr/>
        </p:nvSpPr>
        <p:spPr>
          <a:xfrm>
            <a:off x="1949716" y="2397792"/>
            <a:ext cx="447036" cy="148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重要</a:t>
            </a:r>
          </a:p>
        </p:txBody>
      </p:sp>
      <p:sp>
        <p:nvSpPr>
          <p:cNvPr id="447" name="TextBox 17"/>
          <p:cNvSpPr txBox="1"/>
          <p:nvPr/>
        </p:nvSpPr>
        <p:spPr>
          <a:xfrm>
            <a:off x="1944351" y="3896462"/>
            <a:ext cx="447036" cy="167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b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次重要</a:t>
            </a:r>
          </a:p>
        </p:txBody>
      </p:sp>
      <p:sp>
        <p:nvSpPr>
          <p:cNvPr id="448" name="TextBox 19"/>
          <p:cNvSpPr txBox="1"/>
          <p:nvPr/>
        </p:nvSpPr>
        <p:spPr>
          <a:xfrm>
            <a:off x="2633686" y="2329021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要实践</a:t>
            </a:r>
          </a:p>
        </p:txBody>
      </p:sp>
      <p:sp>
        <p:nvSpPr>
          <p:cNvPr id="449" name="TextBox 20"/>
          <p:cNvSpPr txBox="1"/>
          <p:nvPr/>
        </p:nvSpPr>
        <p:spPr>
          <a:xfrm>
            <a:off x="2649434" y="2731080"/>
            <a:ext cx="2532080" cy="1475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上聘 (3200DSV)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稳聘 (成为皇冠)</a:t>
            </a:r>
          </a:p>
        </p:txBody>
      </p:sp>
      <p:sp>
        <p:nvSpPr>
          <p:cNvPr id="450" name="TextBox 21"/>
          <p:cNvSpPr txBox="1"/>
          <p:nvPr/>
        </p:nvSpPr>
        <p:spPr>
          <a:xfrm>
            <a:off x="5333543" y="2323988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要注重</a:t>
            </a:r>
          </a:p>
        </p:txBody>
      </p:sp>
      <p:sp>
        <p:nvSpPr>
          <p:cNvPr id="451" name="TextBox 23"/>
          <p:cNvSpPr txBox="1"/>
          <p:nvPr/>
        </p:nvSpPr>
        <p:spPr>
          <a:xfrm>
            <a:off x="2633686" y="39927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要处理</a:t>
            </a:r>
          </a:p>
        </p:txBody>
      </p:sp>
      <p:sp>
        <p:nvSpPr>
          <p:cNvPr id="452" name="TextBox 25"/>
          <p:cNvSpPr txBox="1"/>
          <p:nvPr/>
        </p:nvSpPr>
        <p:spPr>
          <a:xfrm>
            <a:off x="5386430" y="4005319"/>
            <a:ext cx="252552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b="1" sz="2000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要避免</a:t>
            </a:r>
          </a:p>
        </p:txBody>
      </p:sp>
      <p:sp>
        <p:nvSpPr>
          <p:cNvPr id="453" name="Straight Connector 5"/>
          <p:cNvSpPr/>
          <p:nvPr/>
        </p:nvSpPr>
        <p:spPr>
          <a:xfrm>
            <a:off x="5182629" y="1663119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54" name="Straight Connector 22"/>
          <p:cNvSpPr/>
          <p:nvPr/>
        </p:nvSpPr>
        <p:spPr>
          <a:xfrm>
            <a:off x="1845744" y="3897626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55" name="Straight Connector 26"/>
          <p:cNvSpPr/>
          <p:nvPr/>
        </p:nvSpPr>
        <p:spPr>
          <a:xfrm>
            <a:off x="2587967" y="1666673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56" name="TextBox 4"/>
          <p:cNvSpPr txBox="1"/>
          <p:nvPr/>
        </p:nvSpPr>
        <p:spPr>
          <a:xfrm>
            <a:off x="5517474" y="2790818"/>
            <a:ext cx="2172261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协助下级开发市场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带下级参与活动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增加收入</a:t>
            </a:r>
          </a:p>
        </p:txBody>
      </p:sp>
      <p:sp>
        <p:nvSpPr>
          <p:cNvPr id="457" name="Rectangle 1"/>
          <p:cNvSpPr txBox="1"/>
          <p:nvPr/>
        </p:nvSpPr>
        <p:spPr>
          <a:xfrm>
            <a:off x="2434938" y="4435026"/>
            <a:ext cx="2878416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 买货，送货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缴付琐杂费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买菜，接送小孩</a:t>
            </a:r>
          </a:p>
        </p:txBody>
      </p:sp>
      <p:sp>
        <p:nvSpPr>
          <p:cNvPr id="458" name="Rectangle 6"/>
          <p:cNvSpPr txBox="1"/>
          <p:nvPr/>
        </p:nvSpPr>
        <p:spPr>
          <a:xfrm>
            <a:off x="4856672" y="4441833"/>
            <a:ext cx="3493864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喝咖啡，聊是非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娱乐消遣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有TV， 没SV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