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 panose="020F0502020204030204"/>
      </a:defRPr>
    </a:lvl1pPr>
    <a:lvl2pPr indent="228600" latinLnBrk="0">
      <a:defRPr sz="1200">
        <a:latin typeface="+mj-lt"/>
        <a:ea typeface="+mj-ea"/>
        <a:cs typeface="+mj-cs"/>
        <a:sym typeface="Calibri" panose="020F0502020204030204"/>
      </a:defRPr>
    </a:lvl2pPr>
    <a:lvl3pPr indent="457200" latinLnBrk="0">
      <a:defRPr sz="1200">
        <a:latin typeface="+mj-lt"/>
        <a:ea typeface="+mj-ea"/>
        <a:cs typeface="+mj-cs"/>
        <a:sym typeface="Calibri" panose="020F0502020204030204"/>
      </a:defRPr>
    </a:lvl3pPr>
    <a:lvl4pPr indent="685800" latinLnBrk="0">
      <a:defRPr sz="1200">
        <a:latin typeface="+mj-lt"/>
        <a:ea typeface="+mj-ea"/>
        <a:cs typeface="+mj-cs"/>
        <a:sym typeface="Calibri" panose="020F0502020204030204"/>
      </a:defRPr>
    </a:lvl4pPr>
    <a:lvl5pPr indent="914400" latinLnBrk="0">
      <a:defRPr sz="1200">
        <a:latin typeface="+mj-lt"/>
        <a:ea typeface="+mj-ea"/>
        <a:cs typeface="+mj-cs"/>
        <a:sym typeface="Calibri" panose="020F0502020204030204"/>
      </a:defRPr>
    </a:lvl5pPr>
    <a:lvl6pPr indent="1143000" latinLnBrk="0">
      <a:defRPr sz="1200">
        <a:latin typeface="+mj-lt"/>
        <a:ea typeface="+mj-ea"/>
        <a:cs typeface="+mj-cs"/>
        <a:sym typeface="Calibri" panose="020F0502020204030204"/>
      </a:defRPr>
    </a:lvl6pPr>
    <a:lvl7pPr indent="1371600" latinLnBrk="0">
      <a:defRPr sz="1200">
        <a:latin typeface="+mj-lt"/>
        <a:ea typeface="+mj-ea"/>
        <a:cs typeface="+mj-cs"/>
        <a:sym typeface="Calibri" panose="020F0502020204030204"/>
      </a:defRPr>
    </a:lvl7pPr>
    <a:lvl8pPr indent="1600200" latinLnBrk="0">
      <a:defRPr sz="1200">
        <a:latin typeface="+mj-lt"/>
        <a:ea typeface="+mj-ea"/>
        <a:cs typeface="+mj-cs"/>
        <a:sym typeface="Calibri" panose="020F0502020204030204"/>
      </a:defRPr>
    </a:lvl8pPr>
    <a:lvl9pPr indent="1828800" latinLnBrk="0">
      <a:defRPr sz="1200">
        <a:latin typeface="+mj-lt"/>
        <a:ea typeface="+mj-ea"/>
        <a:cs typeface="+mj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02" name="Shape 10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13" name="Shape 11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24" name="Shape 12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46" name="Shape 14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56" name="Shape 15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66" name="Shape 16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77" name="Shape 17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什么事情 会让你快乐？</a:t>
            </a:r>
          </a:p>
          <a:p>
            <a:pPr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生活</a:t>
            </a:r>
            <a:r>
              <a:t>：唱歌 跳舞、吃东西、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工作</a:t>
            </a:r>
            <a:r>
              <a:t>：老板加薪、做生意赚到钱、幸运中奖、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：被上司赞美、被公司表扬、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个人</a:t>
            </a:r>
            <a:r>
              <a:t>：出国旅行、买东西、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        </a:t>
            </a:r>
            <a:r>
              <a:t>：买新车、买新房子、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家庭</a:t>
            </a:r>
            <a:r>
              <a:t>：孩子跑来抱你、老公跟你说“我爱你”、</a:t>
            </a:r>
          </a:p>
          <a:p>
            <a:pPr marL="285750" indent="-285750">
              <a:buSzPct val="100000"/>
              <a:buChar char="-"/>
              <a:defRPr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  <a:sym typeface="STXihei" panose="02010600040101010101" charset="-122"/>
              </a:defRPr>
            </a:pPr>
            <a:r>
              <a:t>健康</a:t>
            </a:r>
            <a:r>
              <a:t>：家人生病 好起来、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96" name="Shape 19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600"/>
              </a:spcBef>
              <a:defRPr sz="1600">
                <a:latin typeface="Yuanti SC Regular"/>
                <a:ea typeface="Yuanti SC Regular"/>
                <a:cs typeface="Yuanti SC Regular"/>
                <a:sym typeface="Yuanti SC Regular"/>
              </a:defRPr>
            </a:pPr>
            <a:r>
              <a:t>第一层</a:t>
            </a:r>
            <a:r>
              <a:t> </a:t>
            </a:r>
            <a:r>
              <a:t> </a:t>
            </a:r>
            <a:r>
              <a:t>:</a:t>
            </a:r>
            <a:r>
              <a:t> </a:t>
            </a:r>
            <a:r>
              <a:t> </a:t>
            </a:r>
            <a:r>
              <a:t> 1</a:t>
            </a:r>
            <a:r>
              <a:t> </a:t>
            </a:r>
            <a:r>
              <a:t>(3200)  x</a:t>
            </a:r>
            <a:r>
              <a:t> </a:t>
            </a:r>
            <a:r>
              <a:t>10% </a:t>
            </a:r>
            <a:r>
              <a:t>    </a:t>
            </a:r>
            <a:r>
              <a:t>=</a:t>
            </a:r>
            <a:r>
              <a:t> </a:t>
            </a:r>
            <a:r>
              <a:t>  </a:t>
            </a:r>
            <a:r>
              <a:rPr>
                <a:solidFill>
                  <a:srgbClr val="C00000"/>
                </a:solidFill>
              </a:rPr>
              <a:t>USD 320</a:t>
            </a:r>
            <a:endParaRPr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  <a:defRPr sz="1600">
                <a:latin typeface="Yuanti SC Regular"/>
                <a:ea typeface="Yuanti SC Regular"/>
                <a:cs typeface="Yuanti SC Regular"/>
                <a:sym typeface="Yuanti SC Regular"/>
              </a:defRPr>
            </a:pPr>
            <a:r>
              <a:t>第二层 </a:t>
            </a:r>
            <a:r>
              <a:t> </a:t>
            </a:r>
            <a:r>
              <a:t>:  </a:t>
            </a:r>
            <a:r>
              <a:t> </a:t>
            </a:r>
            <a:r>
              <a:t>6</a:t>
            </a:r>
            <a:r>
              <a:t> </a:t>
            </a:r>
            <a:r>
              <a:t>(3200)  x</a:t>
            </a:r>
            <a:r>
              <a:t> </a:t>
            </a:r>
            <a:r>
              <a:t>10% </a:t>
            </a:r>
            <a:r>
              <a:t> </a:t>
            </a:r>
            <a:r>
              <a:t> </a:t>
            </a:r>
            <a:r>
              <a:t> </a:t>
            </a:r>
            <a:r>
              <a:t> </a:t>
            </a:r>
            <a:r>
              <a:t>=  </a:t>
            </a:r>
            <a:r>
              <a:rPr>
                <a:solidFill>
                  <a:srgbClr val="C00000"/>
                </a:solidFill>
              </a:rPr>
              <a:t>USD 1920</a:t>
            </a:r>
            <a:endParaRPr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  <a:defRPr sz="1600">
                <a:latin typeface="Yuanti SC Regular"/>
                <a:ea typeface="Yuanti SC Regular"/>
                <a:cs typeface="Yuanti SC Regular"/>
                <a:sym typeface="Yuanti SC Regular"/>
              </a:defRPr>
            </a:pPr>
            <a:r>
              <a:t>第三层</a:t>
            </a:r>
            <a:r>
              <a:t> </a:t>
            </a:r>
            <a:r>
              <a:t> </a:t>
            </a:r>
            <a:r>
              <a:t>:  12</a:t>
            </a:r>
            <a:r>
              <a:t> </a:t>
            </a:r>
            <a:r>
              <a:t>(3200)  x</a:t>
            </a:r>
            <a:r>
              <a:t> </a:t>
            </a:r>
            <a:r>
              <a:t>10%</a:t>
            </a:r>
            <a:r>
              <a:t> </a:t>
            </a:r>
            <a:r>
              <a:t> </a:t>
            </a:r>
            <a:r>
              <a:t> </a:t>
            </a:r>
            <a:r>
              <a:t> =  </a:t>
            </a:r>
            <a:r>
              <a:rPr>
                <a:solidFill>
                  <a:srgbClr val="C00000"/>
                </a:solidFill>
              </a:rPr>
              <a:t>USD 3840</a:t>
            </a:r>
            <a:endParaRPr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  <a:defRPr sz="1600">
                <a:latin typeface="Yuanti SC Regular"/>
                <a:ea typeface="Yuanti SC Regular"/>
                <a:cs typeface="Yuanti SC Regular"/>
                <a:sym typeface="Yuanti SC Regular"/>
              </a:defRPr>
            </a:pPr>
            <a:r>
              <a:t>第四层</a:t>
            </a:r>
            <a:r>
              <a:t> </a:t>
            </a:r>
            <a:r>
              <a:t> </a:t>
            </a:r>
            <a:r>
              <a:t>:  </a:t>
            </a:r>
            <a:r>
              <a:t> </a:t>
            </a:r>
            <a:r>
              <a:t>8</a:t>
            </a:r>
            <a:r>
              <a:t> </a:t>
            </a:r>
            <a:r>
              <a:t>(3200)  x 5% </a:t>
            </a:r>
            <a:r>
              <a:t>   </a:t>
            </a:r>
            <a:r>
              <a:t>  </a:t>
            </a:r>
            <a:r>
              <a:t> =  </a:t>
            </a:r>
            <a:r>
              <a:rPr>
                <a:solidFill>
                  <a:srgbClr val="C00000"/>
                </a:solidFill>
              </a:rPr>
              <a:t>USD 2560</a:t>
            </a:r>
            <a:endParaRPr>
              <a:solidFill>
                <a:srgbClr val="C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215" name="Shape 21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600"/>
              </a:spcBef>
              <a:defRPr sz="1600">
                <a:latin typeface="Yuanti SC Regular"/>
                <a:ea typeface="Yuanti SC Regular"/>
                <a:cs typeface="Yuanti SC Regular"/>
                <a:sym typeface="Yuanti SC Regular"/>
              </a:defRPr>
            </a:pPr>
            <a:r>
              <a:t>第一层</a:t>
            </a:r>
            <a:r>
              <a:t> </a:t>
            </a:r>
            <a:r>
              <a:t> </a:t>
            </a:r>
            <a:r>
              <a:t>:</a:t>
            </a:r>
            <a:r>
              <a:t> </a:t>
            </a:r>
            <a:r>
              <a:t> </a:t>
            </a:r>
            <a:r>
              <a:t> 1</a:t>
            </a:r>
            <a:r>
              <a:t> </a:t>
            </a:r>
            <a:r>
              <a:t>(3200)  x</a:t>
            </a:r>
            <a:r>
              <a:t> </a:t>
            </a:r>
            <a:r>
              <a:t>10% </a:t>
            </a:r>
            <a:r>
              <a:t>    </a:t>
            </a:r>
            <a:r>
              <a:t>=</a:t>
            </a:r>
            <a:r>
              <a:t> </a:t>
            </a:r>
            <a:r>
              <a:t>  </a:t>
            </a:r>
            <a:r>
              <a:rPr>
                <a:solidFill>
                  <a:srgbClr val="C00000"/>
                </a:solidFill>
              </a:rPr>
              <a:t>USD 320</a:t>
            </a:r>
            <a:endParaRPr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  <a:defRPr sz="1600">
                <a:latin typeface="Yuanti SC Regular"/>
                <a:ea typeface="Yuanti SC Regular"/>
                <a:cs typeface="Yuanti SC Regular"/>
                <a:sym typeface="Yuanti SC Regular"/>
              </a:defRPr>
            </a:pPr>
            <a:r>
              <a:t>第二层 </a:t>
            </a:r>
            <a:r>
              <a:t> </a:t>
            </a:r>
            <a:r>
              <a:t>:  </a:t>
            </a:r>
            <a:r>
              <a:t> </a:t>
            </a:r>
            <a:r>
              <a:t>6</a:t>
            </a:r>
            <a:r>
              <a:t> </a:t>
            </a:r>
            <a:r>
              <a:t>(3200)  x</a:t>
            </a:r>
            <a:r>
              <a:t> </a:t>
            </a:r>
            <a:r>
              <a:t>10% </a:t>
            </a:r>
            <a:r>
              <a:t> </a:t>
            </a:r>
            <a:r>
              <a:t> </a:t>
            </a:r>
            <a:r>
              <a:t> </a:t>
            </a:r>
            <a:r>
              <a:t> </a:t>
            </a:r>
            <a:r>
              <a:t>=  </a:t>
            </a:r>
            <a:r>
              <a:rPr>
                <a:solidFill>
                  <a:srgbClr val="C00000"/>
                </a:solidFill>
              </a:rPr>
              <a:t>USD 1920</a:t>
            </a:r>
            <a:endParaRPr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  <a:defRPr sz="1600">
                <a:latin typeface="Yuanti SC Regular"/>
                <a:ea typeface="Yuanti SC Regular"/>
                <a:cs typeface="Yuanti SC Regular"/>
                <a:sym typeface="Yuanti SC Regular"/>
              </a:defRPr>
            </a:pPr>
            <a:r>
              <a:t>第三层</a:t>
            </a:r>
            <a:r>
              <a:t> </a:t>
            </a:r>
            <a:r>
              <a:t> </a:t>
            </a:r>
            <a:r>
              <a:t>:  12</a:t>
            </a:r>
            <a:r>
              <a:t> </a:t>
            </a:r>
            <a:r>
              <a:t>(3200)  x</a:t>
            </a:r>
            <a:r>
              <a:t> </a:t>
            </a:r>
            <a:r>
              <a:t>10%</a:t>
            </a:r>
            <a:r>
              <a:t> </a:t>
            </a:r>
            <a:r>
              <a:t> </a:t>
            </a:r>
            <a:r>
              <a:t> </a:t>
            </a:r>
            <a:r>
              <a:t> =  </a:t>
            </a:r>
            <a:r>
              <a:rPr>
                <a:solidFill>
                  <a:srgbClr val="C00000"/>
                </a:solidFill>
              </a:rPr>
              <a:t>USD 3840</a:t>
            </a:r>
            <a:endParaRPr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  <a:defRPr sz="1600">
                <a:latin typeface="Yuanti SC Regular"/>
                <a:ea typeface="Yuanti SC Regular"/>
                <a:cs typeface="Yuanti SC Regular"/>
                <a:sym typeface="Yuanti SC Regular"/>
              </a:defRPr>
            </a:pPr>
            <a:r>
              <a:t>第四层</a:t>
            </a:r>
            <a:r>
              <a:t> </a:t>
            </a:r>
            <a:r>
              <a:t> </a:t>
            </a:r>
            <a:r>
              <a:t>:  </a:t>
            </a:r>
            <a:r>
              <a:t> </a:t>
            </a:r>
            <a:r>
              <a:t>8</a:t>
            </a:r>
            <a:r>
              <a:t> </a:t>
            </a:r>
            <a:r>
              <a:t>(3200)  x 5% </a:t>
            </a:r>
            <a:r>
              <a:t>   </a:t>
            </a:r>
            <a:r>
              <a:t>  </a:t>
            </a:r>
            <a:r>
              <a:t> =  </a:t>
            </a:r>
            <a:r>
              <a:rPr>
                <a:solidFill>
                  <a:srgbClr val="C00000"/>
                </a:solidFill>
              </a:rPr>
              <a:t>USD 2560</a:t>
            </a:r>
            <a:endParaRPr>
              <a:solidFill>
                <a:srgbClr val="C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 hasCustomPrompt="1"/>
          </p:nvPr>
        </p:nvSpPr>
        <p:spPr>
          <a:xfrm>
            <a:off x="1143000" y="1122362"/>
            <a:ext cx="6858000" cy="2387601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 hasCustomPrompt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800"/>
            </a:lvl1pPr>
            <a:lvl2pPr marL="0" indent="342900" algn="ctr">
              <a:buSzTx/>
              <a:buFontTx/>
              <a:buNone/>
              <a:defRPr sz="1800"/>
            </a:lvl2pPr>
            <a:lvl3pPr marL="0" indent="685800" algn="ctr">
              <a:buSzTx/>
              <a:buFontTx/>
              <a:buNone/>
              <a:defRPr sz="1800"/>
            </a:lvl3pPr>
            <a:lvl4pPr marL="0" indent="1028700" algn="ctr">
              <a:buSzTx/>
              <a:buFontTx/>
              <a:buNone/>
              <a:defRPr sz="1800"/>
            </a:lvl4pPr>
            <a:lvl5pPr marL="0" indent="1371600" algn="ctr">
              <a:buSzTx/>
              <a:buFontTx/>
              <a:buNone/>
              <a:defRPr sz="18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大標題文字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21" name="內文層級一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大標題文字"/>
          <p:cNvSpPr txBox="1"/>
          <p:nvPr>
            <p:ph type="title" hasCustomPrompt="1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t>大標題文字</a:t>
            </a:r>
          </a:p>
        </p:txBody>
      </p:sp>
      <p:sp>
        <p:nvSpPr>
          <p:cNvPr id="30" name="內文層級一…"/>
          <p:cNvSpPr txBox="1"/>
          <p:nvPr>
            <p:ph type="body" sz="quarter" idx="1" hasCustomPrompt="1"/>
          </p:nvPr>
        </p:nvSpPr>
        <p:spPr>
          <a:xfrm>
            <a:off x="623887" y="4589464"/>
            <a:ext cx="7886701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800">
                <a:solidFill>
                  <a:srgbClr val="888888"/>
                </a:solidFill>
              </a:defRPr>
            </a:lvl1pPr>
            <a:lvl2pPr marL="0" indent="342900">
              <a:buSzTx/>
              <a:buFontTx/>
              <a:buNone/>
              <a:defRPr sz="1800">
                <a:solidFill>
                  <a:srgbClr val="888888"/>
                </a:solidFill>
              </a:defRPr>
            </a:lvl2pPr>
            <a:lvl3pPr marL="0" indent="685800">
              <a:buSzTx/>
              <a:buFontTx/>
              <a:buNone/>
              <a:defRPr sz="1800">
                <a:solidFill>
                  <a:srgbClr val="888888"/>
                </a:solidFill>
              </a:defRPr>
            </a:lvl3pPr>
            <a:lvl4pPr marL="0" indent="1028700">
              <a:buSzTx/>
              <a:buFontTx/>
              <a:buNone/>
              <a:defRPr sz="1800">
                <a:solidFill>
                  <a:srgbClr val="888888"/>
                </a:solidFill>
              </a:defRPr>
            </a:lvl4pPr>
            <a:lvl5pPr marL="0" indent="1371600">
              <a:buSzTx/>
              <a:buFontTx/>
              <a:buNone/>
              <a:defRPr sz="1800">
                <a:solidFill>
                  <a:srgbClr val="888888"/>
                </a:solidFill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大標題文字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39" name="內文層級一…"/>
          <p:cNvSpPr txBox="1"/>
          <p:nvPr>
            <p:ph type="body" sz="half" idx="1" hasCustomPrompt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大標題文字"/>
          <p:cNvSpPr txBox="1"/>
          <p:nvPr>
            <p:ph type="title" hasCustomPrompt="1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48" name="內文層級一…"/>
          <p:cNvSpPr txBox="1"/>
          <p:nvPr>
            <p:ph type="body" sz="quarter" idx="1" hasCustomPrompt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1800" b="1"/>
            </a:lvl1pPr>
            <a:lvl2pPr marL="0" indent="342900">
              <a:buSzTx/>
              <a:buFontTx/>
              <a:buNone/>
              <a:defRPr sz="1800" b="1"/>
            </a:lvl2pPr>
            <a:lvl3pPr marL="0" indent="685800">
              <a:buSzTx/>
              <a:buFontTx/>
              <a:buNone/>
              <a:defRPr sz="1800" b="1"/>
            </a:lvl3pPr>
            <a:lvl4pPr marL="0" indent="1028700">
              <a:buSzTx/>
              <a:buFontTx/>
              <a:buNone/>
              <a:defRPr sz="1800" b="1"/>
            </a:lvl4pPr>
            <a:lvl5pPr marL="0" indent="1371600">
              <a:buSzTx/>
              <a:buFontTx/>
              <a:buNone/>
              <a:defRPr sz="1800" b="1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29149" y="1681163"/>
            <a:ext cx="3887393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1800" b="1"/>
            </a:pPr>
          </a:p>
        </p:txBody>
      </p:sp>
      <p:sp>
        <p:nvSpPr>
          <p:cNvPr id="5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5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大標題文字"/>
          <p:cNvSpPr txBox="1"/>
          <p:nvPr>
            <p:ph type="title" hasCustomPrompt="1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大標題文字</a:t>
            </a:r>
          </a:p>
        </p:txBody>
      </p:sp>
      <p:sp>
        <p:nvSpPr>
          <p:cNvPr id="73" name="內文層級一…"/>
          <p:cNvSpPr txBox="1"/>
          <p:nvPr>
            <p:ph type="body" sz="half" idx="1" hasCustomPrompt="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39115" indent="-196215">
              <a:defRPr sz="2400"/>
            </a:lvl2pPr>
            <a:lvl3pPr marL="914400" indent="-228600">
              <a:defRPr sz="2400"/>
            </a:lvl3pPr>
            <a:lvl4pPr marL="1303020" indent="-274320">
              <a:defRPr sz="2400"/>
            </a:lvl4pPr>
            <a:lvl5pPr marL="1645920" indent="-274320">
              <a:defRPr sz="24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629840" y="2057400"/>
            <a:ext cx="2949180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200"/>
            </a:pPr>
          </a:p>
        </p:txBody>
      </p:sp>
      <p:sp>
        <p:nvSpPr>
          <p:cNvPr id="7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大標題文字"/>
          <p:cNvSpPr txBox="1"/>
          <p:nvPr>
            <p:ph type="title" hasCustomPrompt="1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大標題文字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/>
        </p:txBody>
      </p:sp>
      <p:sp>
        <p:nvSpPr>
          <p:cNvPr id="84" name="內文層級一…"/>
          <p:cNvSpPr txBox="1"/>
          <p:nvPr>
            <p:ph type="body" sz="quarter" idx="1" hasCustomPrompt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200"/>
            </a:lvl1pPr>
            <a:lvl2pPr marL="0" indent="342900">
              <a:buSzTx/>
              <a:buFontTx/>
              <a:buNone/>
              <a:defRPr sz="1200"/>
            </a:lvl2pPr>
            <a:lvl3pPr marL="0" indent="685800">
              <a:buSzTx/>
              <a:buFontTx/>
              <a:buNone/>
              <a:defRPr sz="1200"/>
            </a:lvl3pPr>
            <a:lvl4pPr marL="0" indent="1028700">
              <a:buSzTx/>
              <a:buFontTx/>
              <a:buNone/>
              <a:defRPr sz="1200"/>
            </a:lvl4pPr>
            <a:lvl5pPr marL="0" indent="1371600">
              <a:buSzTx/>
              <a:buFontTx/>
              <a:buNone/>
              <a:defRPr sz="12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8295347" y="6435956"/>
            <a:ext cx="220003" cy="20591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9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3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171450" marR="0" indent="-17145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1pPr>
      <a:lvl2pPr marL="542925" marR="0" indent="-200025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2pPr>
      <a:lvl3pPr marL="925830" marR="0" indent="-24003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3pPr>
      <a:lvl4pPr marL="1305560" marR="0" indent="-27686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4pPr>
      <a:lvl5pPr marL="1648460" marR="0" indent="-27686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5pPr>
      <a:lvl6pPr marL="1991360" marR="0" indent="-27686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6pPr>
      <a:lvl7pPr marL="2334260" marR="0" indent="-27686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7pPr>
      <a:lvl8pPr marL="2677160" marR="0" indent="-27686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8pPr>
      <a:lvl9pPr marL="3020060" marR="0" indent="-27686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21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856" y="-27710"/>
            <a:ext cx="9199420" cy="689956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5" name="矩形 7"/>
          <p:cNvSpPr txBox="1"/>
          <p:nvPr/>
        </p:nvSpPr>
        <p:spPr>
          <a:xfrm>
            <a:off x="34925" y="2421255"/>
            <a:ext cx="9452610" cy="1322070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spcBef>
                <a:spcPts val="600"/>
              </a:spcBef>
              <a:defRPr sz="8000">
                <a:solidFill>
                  <a:srgbClr val="FFFFFF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复 制 的 重 要 性</a:t>
            </a:r>
          </a:p>
        </p:txBody>
      </p:sp>
      <p:grpSp>
        <p:nvGrpSpPr>
          <p:cNvPr id="98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96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97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99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0" name="Rectangle 18"/>
          <p:cNvSpPr/>
          <p:nvPr/>
        </p:nvSpPr>
        <p:spPr>
          <a:xfrm>
            <a:off x="7795690" y="325112"/>
            <a:ext cx="45720" cy="721283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856" y="-27710"/>
            <a:ext cx="9199420" cy="689956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07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05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06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08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9" name="Rectangle 18"/>
          <p:cNvSpPr/>
          <p:nvPr/>
        </p:nvSpPr>
        <p:spPr>
          <a:xfrm>
            <a:off x="7795690" y="325112"/>
            <a:ext cx="45720" cy="721283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0" name="矩形 7"/>
          <p:cNvSpPr txBox="1"/>
          <p:nvPr/>
        </p:nvSpPr>
        <p:spPr>
          <a:xfrm>
            <a:off x="885060" y="661672"/>
            <a:ext cx="6011715" cy="878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sz="4400">
                <a:solidFill>
                  <a:srgbClr val="FFFF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复制</a:t>
            </a:r>
            <a:r>
              <a:rPr spc="900">
                <a:effectLst>
                  <a:outerShdw blurRad="127000" rotWithShape="0">
                    <a:srgbClr val="000000">
                      <a:alpha val="26000"/>
                    </a:srgbClr>
                  </a:outerShdw>
                </a:effectLst>
              </a:rPr>
              <a:t>的目的</a:t>
            </a:r>
            <a:endParaRPr spc="900">
              <a:effectLst>
                <a:outerShdw blurRad="127000" rotWithShape="0">
                  <a:srgbClr val="000000">
                    <a:alpha val="26000"/>
                  </a:srgbClr>
                </a:outerShdw>
              </a:effectLst>
            </a:endParaRPr>
          </a:p>
        </p:txBody>
      </p:sp>
      <p:sp>
        <p:nvSpPr>
          <p:cNvPr id="111" name="矩形 7"/>
          <p:cNvSpPr txBox="1"/>
          <p:nvPr/>
        </p:nvSpPr>
        <p:spPr>
          <a:xfrm>
            <a:off x="885061" y="1826516"/>
            <a:ext cx="6910628" cy="17424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marL="742950" indent="-742950">
              <a:spcBef>
                <a:spcPts val="600"/>
              </a:spcBef>
              <a:buSzPct val="100000"/>
              <a:buAutoNum type="arabicPeriod"/>
              <a:defRPr sz="4400" spc="900">
                <a:solidFill>
                  <a:srgbClr val="FFFFFF"/>
                </a:solidFill>
                <a:effectLst>
                  <a:outerShdw blurRad="127000" rotWithShape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倍增</a:t>
            </a:r>
          </a:p>
          <a:p>
            <a:pPr marL="742950" indent="-742950">
              <a:spcBef>
                <a:spcPts val="600"/>
              </a:spcBef>
              <a:buSzPct val="100000"/>
              <a:buAutoNum type="arabicPeriod"/>
              <a:defRPr sz="4400" spc="900">
                <a:solidFill>
                  <a:srgbClr val="FFFFFF"/>
                </a:solidFill>
                <a:effectLst>
                  <a:outerShdw blurRad="127000" rotWithShape="0">
                    <a:srgbClr val="000000">
                      <a:alpha val="26000"/>
                    </a:srgbClr>
                  </a:outerShdw>
                </a:effectLst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3</a:t>
            </a:r>
            <a:r>
              <a:t>年換</a:t>
            </a:r>
            <a:r>
              <a:t>30</a:t>
            </a:r>
            <a:r>
              <a:t>年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856" y="-27710"/>
            <a:ext cx="9199420" cy="689956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18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16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17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19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0" name="Rectangle 18"/>
          <p:cNvSpPr/>
          <p:nvPr/>
        </p:nvSpPr>
        <p:spPr>
          <a:xfrm>
            <a:off x="7795690" y="325112"/>
            <a:ext cx="45720" cy="721283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1" name="矩形 7"/>
          <p:cNvSpPr txBox="1"/>
          <p:nvPr/>
        </p:nvSpPr>
        <p:spPr>
          <a:xfrm>
            <a:off x="885060" y="661672"/>
            <a:ext cx="6011715" cy="878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4400">
                <a:solidFill>
                  <a:srgbClr val="FFFF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必须具备什么心态</a:t>
            </a:r>
          </a:p>
        </p:txBody>
      </p:sp>
      <p:sp>
        <p:nvSpPr>
          <p:cNvPr id="122" name="矩形 7"/>
          <p:cNvSpPr txBox="1"/>
          <p:nvPr/>
        </p:nvSpPr>
        <p:spPr>
          <a:xfrm>
            <a:off x="885061" y="1826516"/>
            <a:ext cx="6971753" cy="34696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marL="742950" indent="-742950">
              <a:spcBef>
                <a:spcPts val="600"/>
              </a:spcBef>
              <a:buSzPct val="100000"/>
              <a:buAutoNum type="arabicPeriod"/>
              <a:defRPr sz="4400">
                <a:solidFill>
                  <a:srgbClr val="FFFFFF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相信倍增</a:t>
            </a:r>
          </a:p>
          <a:p>
            <a:pPr marL="742950" indent="-742950">
              <a:spcBef>
                <a:spcPts val="600"/>
              </a:spcBef>
              <a:buSzPct val="100000"/>
              <a:buAutoNum type="arabicPeriod"/>
              <a:defRPr sz="4400">
                <a:solidFill>
                  <a:srgbClr val="FFFFFF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相信自己 </a:t>
            </a:r>
          </a:p>
          <a:p>
            <a:pPr marL="742950" indent="-742950">
              <a:spcBef>
                <a:spcPts val="600"/>
              </a:spcBef>
              <a:buSzPct val="100000"/>
              <a:buAutoNum type="arabicPeriod"/>
              <a:defRPr sz="4400">
                <a:solidFill>
                  <a:srgbClr val="FFFFFF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相信上级 </a:t>
            </a:r>
          </a:p>
          <a:p>
            <a:pPr marL="742950" indent="-742950">
              <a:spcBef>
                <a:spcPts val="600"/>
              </a:spcBef>
              <a:buSzPct val="100000"/>
              <a:buAutoNum type="arabicPeriod"/>
              <a:defRPr sz="4400">
                <a:solidFill>
                  <a:srgbClr val="FFFFFF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相信团队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856" y="-27710"/>
            <a:ext cx="9199420" cy="689956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29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27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28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30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31" name="Rectangle 18"/>
          <p:cNvSpPr/>
          <p:nvPr/>
        </p:nvSpPr>
        <p:spPr>
          <a:xfrm>
            <a:off x="7795690" y="325112"/>
            <a:ext cx="45720" cy="721283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2" name="矩形 7"/>
          <p:cNvSpPr txBox="1"/>
          <p:nvPr/>
        </p:nvSpPr>
        <p:spPr>
          <a:xfrm>
            <a:off x="850938" y="708564"/>
            <a:ext cx="6011715" cy="878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4400">
                <a:solidFill>
                  <a:srgbClr val="FFFF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复制什么</a:t>
            </a:r>
          </a:p>
        </p:txBody>
      </p:sp>
      <p:sp>
        <p:nvSpPr>
          <p:cNvPr id="133" name="矩形 7"/>
          <p:cNvSpPr txBox="1"/>
          <p:nvPr/>
        </p:nvSpPr>
        <p:spPr>
          <a:xfrm>
            <a:off x="850938" y="2283298"/>
            <a:ext cx="8738663" cy="878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4400">
                <a:solidFill>
                  <a:srgbClr val="FFFFFF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复制成功者的思考模式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856" y="-27710"/>
            <a:ext cx="9199420" cy="689956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40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38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39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41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42" name="Rectangle 18"/>
          <p:cNvSpPr/>
          <p:nvPr/>
        </p:nvSpPr>
        <p:spPr>
          <a:xfrm>
            <a:off x="7795690" y="325112"/>
            <a:ext cx="45720" cy="721283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3" name="矩形 7"/>
          <p:cNvSpPr txBox="1"/>
          <p:nvPr/>
        </p:nvSpPr>
        <p:spPr>
          <a:xfrm>
            <a:off x="850938" y="708564"/>
            <a:ext cx="6011715" cy="878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4400">
                <a:solidFill>
                  <a:srgbClr val="FFFF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复制什么</a:t>
            </a:r>
          </a:p>
        </p:txBody>
      </p:sp>
      <p:sp>
        <p:nvSpPr>
          <p:cNvPr id="144" name="矩形 7"/>
          <p:cNvSpPr txBox="1"/>
          <p:nvPr/>
        </p:nvSpPr>
        <p:spPr>
          <a:xfrm>
            <a:off x="850938" y="2283298"/>
            <a:ext cx="8738663" cy="878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4400">
                <a:solidFill>
                  <a:srgbClr val="FFFFFF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复制成功者的成功动作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856" y="-27710"/>
            <a:ext cx="9199420" cy="689956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51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49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50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52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53" name="Rectangle 18"/>
          <p:cNvSpPr/>
          <p:nvPr/>
        </p:nvSpPr>
        <p:spPr>
          <a:xfrm>
            <a:off x="7795690" y="325112"/>
            <a:ext cx="45720" cy="721283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4" name="TextBox 9"/>
          <p:cNvSpPr txBox="1"/>
          <p:nvPr/>
        </p:nvSpPr>
        <p:spPr>
          <a:xfrm>
            <a:off x="167635" y="306453"/>
            <a:ext cx="8592348" cy="628904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4800">
                <a:solidFill>
                  <a:srgbClr val="FFFF00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每日</a:t>
            </a:r>
            <a:r>
              <a:t>【</a:t>
            </a:r>
            <a:r>
              <a:t>线上</a:t>
            </a:r>
            <a:r>
              <a:t>】</a:t>
            </a:r>
            <a:r>
              <a:t>七件事</a:t>
            </a:r>
            <a:endParaRPr sz="2800">
              <a:solidFill>
                <a:srgbClr val="73FB79"/>
              </a:solidFill>
            </a:endParaRPr>
          </a:p>
          <a:p>
            <a:pPr>
              <a:defRPr sz="800">
                <a:solidFill>
                  <a:srgbClr val="FFFFFF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</a:p>
          <a:p>
            <a:pPr>
              <a:lnSpc>
                <a:spcPct val="120000"/>
              </a:lnSpc>
              <a:defRPr sz="3600">
                <a:solidFill>
                  <a:srgbClr val="FFFFFF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 </a:t>
            </a:r>
            <a:r>
              <a:t>1</a:t>
            </a:r>
            <a:r>
              <a:t> ）</a:t>
            </a:r>
            <a:r>
              <a:t>撒种 </a:t>
            </a:r>
            <a:r>
              <a:rPr>
                <a:solidFill>
                  <a:srgbClr val="73FB79"/>
                </a:solidFill>
              </a:rPr>
              <a:t>S</a:t>
            </a:r>
            <a:r>
              <a:t>eeding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（ 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CPR,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 短片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, Blog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 ）</a:t>
            </a:r>
            <a:endParaRPr sz="2400">
              <a:solidFill>
                <a:srgbClr val="FFD579"/>
              </a:solidFill>
              <a:latin typeface="Yuanti TC Regular"/>
              <a:ea typeface="Yuanti TC Regular"/>
              <a:cs typeface="Yuanti TC Regular"/>
              <a:sym typeface="Yuanti TC Regular"/>
            </a:endParaRPr>
          </a:p>
          <a:p>
            <a:pPr>
              <a:lnSpc>
                <a:spcPct val="120000"/>
              </a:lnSpc>
              <a:defRPr sz="3600">
                <a:solidFill>
                  <a:srgbClr val="FFFFFF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</a:t>
            </a:r>
            <a:r>
              <a:t> </a:t>
            </a:r>
            <a:r>
              <a:t>2</a:t>
            </a:r>
            <a:r>
              <a:t>）</a:t>
            </a:r>
            <a:r>
              <a:t>分享 </a:t>
            </a:r>
            <a:r>
              <a:rPr>
                <a:solidFill>
                  <a:srgbClr val="73FB79"/>
                </a:solidFill>
              </a:rPr>
              <a:t>S</a:t>
            </a:r>
            <a:r>
              <a:t>haring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（ 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正能量的生活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 ）</a:t>
            </a:r>
            <a:endParaRPr sz="2400">
              <a:solidFill>
                <a:srgbClr val="FFD579"/>
              </a:solidFill>
            </a:endParaRPr>
          </a:p>
          <a:p>
            <a:pPr>
              <a:lnSpc>
                <a:spcPct val="120000"/>
              </a:lnSpc>
              <a:defRPr sz="3600">
                <a:solidFill>
                  <a:srgbClr val="FFFFFF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 </a:t>
            </a:r>
            <a:r>
              <a:t>3</a:t>
            </a:r>
            <a:r>
              <a:t>）回复 </a:t>
            </a:r>
            <a:r>
              <a:rPr>
                <a:solidFill>
                  <a:srgbClr val="73FB79"/>
                </a:solidFill>
              </a:rPr>
              <a:t>I</a:t>
            </a:r>
            <a:r>
              <a:t>nteracting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（ 邮箱和个人社交媒体 ）</a:t>
            </a:r>
            <a:endParaRPr sz="2400">
              <a:solidFill>
                <a:srgbClr val="FFD579"/>
              </a:solidFill>
              <a:latin typeface="Yuanti TC Regular"/>
              <a:ea typeface="Yuanti TC Regular"/>
              <a:cs typeface="Yuanti TC Regular"/>
              <a:sym typeface="Yuanti TC Regular"/>
            </a:endParaRPr>
          </a:p>
          <a:p>
            <a:pPr>
              <a:lnSpc>
                <a:spcPct val="120000"/>
              </a:lnSpc>
              <a:defRPr sz="3600">
                <a:solidFill>
                  <a:srgbClr val="FFFFFF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</a:t>
            </a:r>
            <a:r>
              <a:t> </a:t>
            </a:r>
            <a:r>
              <a:t>4</a:t>
            </a:r>
            <a:r>
              <a:t>）回应 </a:t>
            </a:r>
            <a:r>
              <a:rPr>
                <a:solidFill>
                  <a:srgbClr val="73FB79"/>
                </a:solidFill>
              </a:rPr>
              <a:t>C</a:t>
            </a:r>
            <a:r>
              <a:t>ommenting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（ 上线或团队的社交媒体 ）</a:t>
            </a:r>
            <a:endParaRPr sz="2400">
              <a:solidFill>
                <a:srgbClr val="FFD579"/>
              </a:solidFill>
              <a:latin typeface="Yuanti TC Regular"/>
              <a:ea typeface="Yuanti TC Regular"/>
              <a:cs typeface="Yuanti TC Regular"/>
              <a:sym typeface="Yuanti TC Regular"/>
            </a:endParaRPr>
          </a:p>
          <a:p>
            <a:pPr>
              <a:lnSpc>
                <a:spcPct val="120000"/>
              </a:lnSpc>
              <a:defRPr sz="3600">
                <a:solidFill>
                  <a:srgbClr val="FFFFFF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</a:t>
            </a:r>
            <a:r>
              <a:t> </a:t>
            </a:r>
            <a:r>
              <a:t>5</a:t>
            </a:r>
            <a:r>
              <a:t>）关怀 </a:t>
            </a:r>
            <a:r>
              <a:rPr>
                <a:solidFill>
                  <a:srgbClr val="73FB79"/>
                </a:solidFill>
              </a:rPr>
              <a:t>C</a:t>
            </a:r>
            <a:r>
              <a:t>aring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（ 两位朋友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&amp;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下线 ）</a:t>
            </a:r>
            <a:endParaRPr sz="2400">
              <a:solidFill>
                <a:srgbClr val="FFD579"/>
              </a:solidFill>
            </a:endParaRPr>
          </a:p>
          <a:p>
            <a:pPr>
              <a:lnSpc>
                <a:spcPct val="120000"/>
              </a:lnSpc>
              <a:defRPr sz="3600">
                <a:solidFill>
                  <a:srgbClr val="FFFFFF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</a:t>
            </a:r>
            <a:r>
              <a:t> </a:t>
            </a:r>
            <a:r>
              <a:t>6</a:t>
            </a:r>
            <a:r>
              <a:t>）关注 </a:t>
            </a:r>
            <a:r>
              <a:rPr>
                <a:solidFill>
                  <a:srgbClr val="73FB79"/>
                </a:solidFill>
              </a:rPr>
              <a:t>U</a:t>
            </a:r>
            <a:r>
              <a:t>pdating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（ 网站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&amp;</a:t>
            </a:r>
            <a:r>
              <a:rPr sz="2400">
                <a:solidFill>
                  <a:srgbClr val="FFD579"/>
                </a:solidFill>
                <a:latin typeface="Yuanti TC Regular"/>
                <a:ea typeface="Yuanti TC Regular"/>
                <a:cs typeface="Yuanti TC Regular"/>
                <a:sym typeface="Yuanti TC Regular"/>
              </a:rPr>
              <a:t>最新动向 ）</a:t>
            </a:r>
            <a:endParaRPr sz="2400">
              <a:solidFill>
                <a:srgbClr val="FFD579"/>
              </a:solidFill>
              <a:latin typeface="Yuanti TC Regular"/>
              <a:ea typeface="Yuanti TC Regular"/>
              <a:cs typeface="Yuanti TC Regular"/>
              <a:sym typeface="Yuanti TC Regular"/>
            </a:endParaRPr>
          </a:p>
          <a:p>
            <a:pPr>
              <a:lnSpc>
                <a:spcPct val="120000"/>
              </a:lnSpc>
              <a:defRPr sz="3600">
                <a:solidFill>
                  <a:srgbClr val="FFFFFF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</a:t>
            </a:r>
            <a:r>
              <a:t> </a:t>
            </a:r>
            <a:r>
              <a:t>7</a:t>
            </a:r>
            <a:r>
              <a:t>）</a:t>
            </a:r>
            <a:r>
              <a:t>学习 </a:t>
            </a:r>
            <a:r>
              <a:rPr>
                <a:solidFill>
                  <a:srgbClr val="73FB79"/>
                </a:solidFill>
              </a:rPr>
              <a:t>L</a:t>
            </a:r>
            <a:r>
              <a:t>earning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856" y="-27710"/>
            <a:ext cx="9199420" cy="689956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61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59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60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62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63" name="Rectangle 18"/>
          <p:cNvSpPr/>
          <p:nvPr/>
        </p:nvSpPr>
        <p:spPr>
          <a:xfrm>
            <a:off x="7795690" y="325112"/>
            <a:ext cx="45720" cy="721283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4" name="TextBox 9"/>
          <p:cNvSpPr txBox="1"/>
          <p:nvPr/>
        </p:nvSpPr>
        <p:spPr>
          <a:xfrm>
            <a:off x="1168220" y="439246"/>
            <a:ext cx="6200141" cy="602234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4800">
                <a:solidFill>
                  <a:srgbClr val="FFFF00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每日</a:t>
            </a:r>
            <a:r>
              <a:t>【</a:t>
            </a:r>
            <a:r>
              <a:t>线下</a:t>
            </a:r>
            <a:r>
              <a:t>】</a:t>
            </a:r>
            <a:r>
              <a:t>七件事：</a:t>
            </a:r>
          </a:p>
          <a:p>
            <a:pPr>
              <a:defRPr sz="3600">
                <a:solidFill>
                  <a:srgbClr val="FFFFFF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 </a:t>
            </a:r>
            <a:r>
              <a:t>1</a:t>
            </a:r>
            <a:r>
              <a:t> ）零售   </a:t>
            </a:r>
            <a:r>
              <a:rPr>
                <a:solidFill>
                  <a:srgbClr val="73FB79"/>
                </a:solidFill>
              </a:rPr>
              <a:t>S</a:t>
            </a:r>
            <a:r>
              <a:rPr>
                <a:solidFill>
                  <a:srgbClr val="FFD579"/>
                </a:solidFill>
              </a:rPr>
              <a:t>ales </a:t>
            </a:r>
            <a:r>
              <a:rPr sz="2800">
                <a:solidFill>
                  <a:srgbClr val="FFD579"/>
                </a:solidFill>
              </a:rPr>
              <a:t>（每天至少</a:t>
            </a:r>
            <a:r>
              <a:rPr sz="2800">
                <a:solidFill>
                  <a:srgbClr val="FFD579"/>
                </a:solidFill>
              </a:rPr>
              <a:t>1</a:t>
            </a:r>
            <a:r>
              <a:rPr sz="2800">
                <a:solidFill>
                  <a:srgbClr val="FFD579"/>
                </a:solidFill>
              </a:rPr>
              <a:t>位）</a:t>
            </a:r>
            <a:endParaRPr sz="2800">
              <a:solidFill>
                <a:srgbClr val="73FB79"/>
              </a:solidFill>
            </a:endParaRPr>
          </a:p>
          <a:p>
            <a:pPr>
              <a:lnSpc>
                <a:spcPct val="120000"/>
              </a:lnSpc>
              <a:defRPr sz="3600">
                <a:solidFill>
                  <a:srgbClr val="FFFFFF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</a:t>
            </a:r>
            <a:r>
              <a:t> </a:t>
            </a:r>
            <a:r>
              <a:t>2</a:t>
            </a:r>
            <a:r>
              <a:t>）推荐   </a:t>
            </a:r>
            <a:r>
              <a:rPr>
                <a:solidFill>
                  <a:srgbClr val="73FB79"/>
                </a:solidFill>
              </a:rPr>
              <a:t>S</a:t>
            </a:r>
            <a:r>
              <a:rPr>
                <a:solidFill>
                  <a:srgbClr val="FFD579"/>
                </a:solidFill>
              </a:rPr>
              <a:t>ponsoring</a:t>
            </a:r>
            <a:endParaRPr>
              <a:solidFill>
                <a:srgbClr val="FFD579"/>
              </a:solidFill>
            </a:endParaRPr>
          </a:p>
          <a:p>
            <a:pPr>
              <a:lnSpc>
                <a:spcPct val="120000"/>
              </a:lnSpc>
              <a:defRPr sz="3600">
                <a:solidFill>
                  <a:srgbClr val="FFFFFF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</a:t>
            </a:r>
            <a:r>
              <a:t> </a:t>
            </a:r>
            <a:r>
              <a:t>3</a:t>
            </a:r>
            <a:r>
              <a:t>）服务   </a:t>
            </a:r>
            <a:r>
              <a:rPr>
                <a:solidFill>
                  <a:srgbClr val="73FB79"/>
                </a:solidFill>
              </a:rPr>
              <a:t>S</a:t>
            </a:r>
            <a:r>
              <a:rPr>
                <a:solidFill>
                  <a:srgbClr val="FFD579"/>
                </a:solidFill>
              </a:rPr>
              <a:t>ervice</a:t>
            </a:r>
            <a:endParaRPr>
              <a:solidFill>
                <a:srgbClr val="FFD579"/>
              </a:solidFill>
            </a:endParaRPr>
          </a:p>
          <a:p>
            <a:pPr>
              <a:lnSpc>
                <a:spcPct val="120000"/>
              </a:lnSpc>
              <a:defRPr sz="3600">
                <a:solidFill>
                  <a:srgbClr val="FFFFFF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 </a:t>
            </a:r>
            <a:r>
              <a:t>4</a:t>
            </a:r>
            <a:r>
              <a:t>）跟进   </a:t>
            </a:r>
            <a:r>
              <a:rPr>
                <a:solidFill>
                  <a:srgbClr val="73FB79"/>
                </a:solidFill>
              </a:rPr>
              <a:t>F</a:t>
            </a:r>
            <a:r>
              <a:rPr>
                <a:solidFill>
                  <a:srgbClr val="FFD579"/>
                </a:solidFill>
              </a:rPr>
              <a:t>ollow-Up</a:t>
            </a:r>
            <a:endParaRPr>
              <a:solidFill>
                <a:srgbClr val="FFD579"/>
              </a:solidFill>
            </a:endParaRPr>
          </a:p>
          <a:p>
            <a:pPr>
              <a:lnSpc>
                <a:spcPct val="120000"/>
              </a:lnSpc>
              <a:defRPr sz="3600">
                <a:solidFill>
                  <a:srgbClr val="FFFFFF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</a:t>
            </a:r>
            <a:r>
              <a:t> </a:t>
            </a:r>
            <a:r>
              <a:t>5</a:t>
            </a:r>
            <a:r>
              <a:t>）关怀   </a:t>
            </a:r>
            <a:r>
              <a:rPr>
                <a:solidFill>
                  <a:srgbClr val="73FB79"/>
                </a:solidFill>
              </a:rPr>
              <a:t>C</a:t>
            </a:r>
            <a:r>
              <a:rPr>
                <a:solidFill>
                  <a:srgbClr val="FFD579"/>
                </a:solidFill>
              </a:rPr>
              <a:t>aring</a:t>
            </a:r>
            <a:endParaRPr>
              <a:solidFill>
                <a:srgbClr val="FFD579"/>
              </a:solidFill>
            </a:endParaRPr>
          </a:p>
          <a:p>
            <a:pPr>
              <a:lnSpc>
                <a:spcPct val="120000"/>
              </a:lnSpc>
              <a:defRPr sz="3600">
                <a:solidFill>
                  <a:srgbClr val="FFFFFF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</a:t>
            </a:r>
            <a:r>
              <a:t> </a:t>
            </a:r>
            <a:r>
              <a:t>6</a:t>
            </a:r>
            <a:r>
              <a:t>）学习   </a:t>
            </a:r>
            <a:r>
              <a:rPr>
                <a:solidFill>
                  <a:srgbClr val="73FB79"/>
                </a:solidFill>
              </a:rPr>
              <a:t>L</a:t>
            </a:r>
            <a:r>
              <a:rPr>
                <a:solidFill>
                  <a:srgbClr val="FFD579"/>
                </a:solidFill>
              </a:rPr>
              <a:t>earning</a:t>
            </a:r>
            <a:endParaRPr>
              <a:solidFill>
                <a:srgbClr val="FFD579"/>
              </a:solidFill>
            </a:endParaRPr>
          </a:p>
          <a:p>
            <a:pPr>
              <a:lnSpc>
                <a:spcPct val="120000"/>
              </a:lnSpc>
              <a:defRPr sz="3600">
                <a:solidFill>
                  <a:srgbClr val="FFFFFF"/>
                </a:solidFill>
                <a:latin typeface="Yuanti TC Bold"/>
                <a:ea typeface="Yuanti TC Bold"/>
                <a:cs typeface="Yuanti TC Bold"/>
                <a:sym typeface="Yuanti TC Bold"/>
              </a:defRPr>
            </a:pPr>
            <a:r>
              <a:t> </a:t>
            </a:r>
            <a:r>
              <a:t> </a:t>
            </a:r>
            <a:r>
              <a:t>7</a:t>
            </a:r>
            <a:r>
              <a:t>）自修   </a:t>
            </a:r>
            <a:r>
              <a:rPr>
                <a:solidFill>
                  <a:srgbClr val="73FB79"/>
                </a:solidFill>
              </a:rPr>
              <a:t>S</a:t>
            </a:r>
            <a:r>
              <a:rPr>
                <a:solidFill>
                  <a:srgbClr val="FFD579"/>
                </a:solidFill>
              </a:rPr>
              <a:t>elf-Improvement</a:t>
            </a:r>
            <a:endParaRPr>
              <a:solidFill>
                <a:srgbClr val="FFD579"/>
              </a:solidFill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4" descr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856" y="-27710"/>
            <a:ext cx="9199420" cy="689956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71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169" name="Picture 2" descr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70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72" name="Picture 17" descr="Picture 17"/>
          <p:cNvPicPr>
            <a:picLocks noChangeAspect="1"/>
          </p:cNvPicPr>
          <p:nvPr/>
        </p:nvPicPr>
        <p:blipFill>
          <a:blip r:embed="rId3"/>
          <a:srcRect b="17228"/>
          <a:stretch>
            <a:fillRect/>
          </a:stretch>
        </p:blipFill>
        <p:spPr>
          <a:xfrm>
            <a:off x="7978966" y="325112"/>
            <a:ext cx="707769" cy="72128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73" name="Rectangle 18"/>
          <p:cNvSpPr/>
          <p:nvPr/>
        </p:nvSpPr>
        <p:spPr>
          <a:xfrm>
            <a:off x="7795690" y="325112"/>
            <a:ext cx="45720" cy="721283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74" name="矩形 7"/>
          <p:cNvSpPr txBox="1"/>
          <p:nvPr/>
        </p:nvSpPr>
        <p:spPr>
          <a:xfrm>
            <a:off x="850938" y="708564"/>
            <a:ext cx="6011715" cy="878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4400">
                <a:solidFill>
                  <a:srgbClr val="FFFF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复制什么</a:t>
            </a:r>
          </a:p>
        </p:txBody>
      </p:sp>
      <p:sp>
        <p:nvSpPr>
          <p:cNvPr id="175" name="矩形 7"/>
          <p:cNvSpPr txBox="1"/>
          <p:nvPr/>
        </p:nvSpPr>
        <p:spPr>
          <a:xfrm>
            <a:off x="850938" y="2283298"/>
            <a:ext cx="8738663" cy="878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 sz="4400">
                <a:solidFill>
                  <a:srgbClr val="FFFFFF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复制</a:t>
            </a:r>
            <a:r>
              <a:t>iTeam</a:t>
            </a:r>
            <a:r>
              <a:t>成功</a:t>
            </a:r>
            <a:r>
              <a:t>GPS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icture 2" descr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80" name="TextBox 61"/>
          <p:cNvSpPr txBox="1"/>
          <p:nvPr/>
        </p:nvSpPr>
        <p:spPr>
          <a:xfrm>
            <a:off x="5856661" y="425060"/>
            <a:ext cx="3241620" cy="1043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DC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USD</a:t>
            </a:r>
            <a:r>
              <a:t> </a:t>
            </a:r>
            <a:r>
              <a:rPr sz="5400"/>
              <a:t>8,640</a:t>
            </a:r>
            <a:endParaRPr sz="5400"/>
          </a:p>
        </p:txBody>
      </p:sp>
      <p:grpSp>
        <p:nvGrpSpPr>
          <p:cNvPr id="183" name="Group 115"/>
          <p:cNvGrpSpPr/>
          <p:nvPr/>
        </p:nvGrpSpPr>
        <p:grpSpPr>
          <a:xfrm>
            <a:off x="-13856" y="6002920"/>
            <a:ext cx="9199224" cy="868936"/>
            <a:chOff x="0" y="0"/>
            <a:chExt cx="9199223" cy="868935"/>
          </a:xfrm>
        </p:grpSpPr>
        <p:pic>
          <p:nvPicPr>
            <p:cNvPr id="181" name="Picture 117" descr="Picture 1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82" name="TextBox 120"/>
            <p:cNvSpPr txBox="1"/>
            <p:nvPr/>
          </p:nvSpPr>
          <p:spPr>
            <a:xfrm>
              <a:off x="6475615" y="456383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sp>
        <p:nvSpPr>
          <p:cNvPr id="184" name="TextBox 11"/>
          <p:cNvSpPr txBox="1"/>
          <p:nvPr/>
        </p:nvSpPr>
        <p:spPr>
          <a:xfrm>
            <a:off x="2297913" y="984868"/>
            <a:ext cx="1589817" cy="75218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 algn="ctr">
              <a:defRPr sz="2400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皇冠</a:t>
            </a:r>
            <a:r>
              <a:rPr>
                <a:solidFill>
                  <a:srgbClr val="2D2D2D"/>
                </a:solidFill>
              </a:rPr>
              <a:t> </a:t>
            </a:r>
            <a:endParaRPr>
              <a:solidFill>
                <a:srgbClr val="2D2D2D"/>
              </a:solidFill>
            </a:endParaRPr>
          </a:p>
          <a:p>
            <a:pPr algn="ctr">
              <a:defRPr b="1">
                <a:solidFill>
                  <a:srgbClr val="FFDC00"/>
                </a:solidFill>
              </a:defRPr>
            </a:pPr>
            <a:r>
              <a:t>200</a:t>
            </a:r>
            <a:r>
              <a:rPr sz="1200"/>
              <a:t>PSV</a:t>
            </a:r>
            <a:r>
              <a:rPr sz="1200"/>
              <a:t> </a:t>
            </a:r>
            <a:r>
              <a:rPr sz="1200"/>
              <a:t>&amp;</a:t>
            </a:r>
            <a:r>
              <a:rPr sz="1200"/>
              <a:t> </a:t>
            </a:r>
            <a:r>
              <a:t>3200</a:t>
            </a:r>
            <a:r>
              <a:rPr sz="1200"/>
              <a:t>DSV</a:t>
            </a:r>
            <a:endParaRPr sz="1200"/>
          </a:p>
        </p:txBody>
      </p:sp>
      <p:sp>
        <p:nvSpPr>
          <p:cNvPr id="185" name="TextBox 12"/>
          <p:cNvSpPr txBox="1"/>
          <p:nvPr/>
        </p:nvSpPr>
        <p:spPr>
          <a:xfrm>
            <a:off x="1318498" y="3006969"/>
            <a:ext cx="552506" cy="11963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algn="ctr">
              <a:defRPr sz="4400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1</a:t>
            </a:r>
          </a:p>
        </p:txBody>
      </p:sp>
      <p:sp>
        <p:nvSpPr>
          <p:cNvPr id="186" name="TextBox 13"/>
          <p:cNvSpPr txBox="1"/>
          <p:nvPr/>
        </p:nvSpPr>
        <p:spPr>
          <a:xfrm>
            <a:off x="2418297" y="2989384"/>
            <a:ext cx="552506" cy="11963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algn="ctr">
              <a:defRPr sz="4400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2</a:t>
            </a:r>
          </a:p>
        </p:txBody>
      </p:sp>
      <p:sp>
        <p:nvSpPr>
          <p:cNvPr id="187" name="TextBox 14"/>
          <p:cNvSpPr txBox="1"/>
          <p:nvPr/>
        </p:nvSpPr>
        <p:spPr>
          <a:xfrm>
            <a:off x="3542365" y="3006969"/>
            <a:ext cx="552506" cy="11963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algn="ctr">
              <a:defRPr sz="4400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3</a:t>
            </a:r>
          </a:p>
        </p:txBody>
      </p:sp>
      <p:sp>
        <p:nvSpPr>
          <p:cNvPr id="188" name="TextBox 15"/>
          <p:cNvSpPr txBox="1"/>
          <p:nvPr/>
        </p:nvSpPr>
        <p:spPr>
          <a:xfrm>
            <a:off x="4937586" y="2989384"/>
            <a:ext cx="552506" cy="11963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algn="ctr">
              <a:defRPr sz="4400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4</a:t>
            </a:r>
          </a:p>
        </p:txBody>
      </p:sp>
      <p:sp>
        <p:nvSpPr>
          <p:cNvPr id="189" name="TextBox 16"/>
          <p:cNvSpPr txBox="1"/>
          <p:nvPr/>
        </p:nvSpPr>
        <p:spPr>
          <a:xfrm>
            <a:off x="6061655" y="2989384"/>
            <a:ext cx="552506" cy="11963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algn="ctr">
              <a:defRPr sz="4400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5</a:t>
            </a:r>
          </a:p>
        </p:txBody>
      </p:sp>
      <p:sp>
        <p:nvSpPr>
          <p:cNvPr id="190" name="TextBox 17"/>
          <p:cNvSpPr txBox="1"/>
          <p:nvPr/>
        </p:nvSpPr>
        <p:spPr>
          <a:xfrm>
            <a:off x="7205824" y="3009600"/>
            <a:ext cx="552506" cy="11963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algn="ctr">
              <a:defRPr sz="4400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6</a:t>
            </a:r>
          </a:p>
        </p:txBody>
      </p:sp>
      <p:sp>
        <p:nvSpPr>
          <p:cNvPr id="191" name="TextBox 18"/>
          <p:cNvSpPr txBox="1"/>
          <p:nvPr/>
        </p:nvSpPr>
        <p:spPr>
          <a:xfrm>
            <a:off x="274646" y="430871"/>
            <a:ext cx="1911531" cy="12344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sz="3200">
                <a:solidFill>
                  <a:srgbClr val="FFDC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皇冠</a:t>
            </a:r>
          </a:p>
          <a:p>
            <a:pPr algn="ctr">
              <a:defRPr sz="3200">
                <a:solidFill>
                  <a:srgbClr val="FFFFFF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计划</a:t>
            </a:r>
          </a:p>
        </p:txBody>
      </p:sp>
      <p:sp>
        <p:nvSpPr>
          <p:cNvPr id="192" name="TextBox 19"/>
          <p:cNvSpPr txBox="1"/>
          <p:nvPr/>
        </p:nvSpPr>
        <p:spPr>
          <a:xfrm>
            <a:off x="3400343" y="4741035"/>
            <a:ext cx="2040129" cy="16916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 algn="ctr">
              <a:defRPr sz="3200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发展</a:t>
            </a:r>
            <a:r>
              <a:t> </a:t>
            </a:r>
          </a:p>
          <a:p>
            <a:pPr algn="ctr">
              <a:defRPr sz="4000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2</a:t>
            </a:r>
            <a:r>
              <a:t> </a:t>
            </a:r>
            <a:r>
              <a:t>+</a:t>
            </a:r>
            <a:r>
              <a:t> </a:t>
            </a:r>
            <a:r>
              <a:t>2</a:t>
            </a:r>
            <a:r>
              <a:t> </a:t>
            </a:r>
            <a:r>
              <a:t>+</a:t>
            </a:r>
            <a:r>
              <a:t> </a:t>
            </a:r>
            <a:r>
              <a:t>2</a:t>
            </a:r>
          </a:p>
          <a:p>
            <a:pPr algn="ctr">
              <a:defRPr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皇冠伙伴</a:t>
            </a:r>
          </a:p>
        </p:txBody>
      </p:sp>
      <p:sp>
        <p:nvSpPr>
          <p:cNvPr id="193" name="TextBox 20"/>
          <p:cNvSpPr txBox="1"/>
          <p:nvPr/>
        </p:nvSpPr>
        <p:spPr>
          <a:xfrm>
            <a:off x="997949" y="2975530"/>
            <a:ext cx="1600220" cy="447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2000">
                <a:solidFill>
                  <a:srgbClr val="FFDC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USD</a:t>
            </a:r>
            <a:r>
              <a:t> </a:t>
            </a:r>
            <a:r>
              <a:t>2,880</a:t>
            </a:r>
          </a:p>
        </p:txBody>
      </p:sp>
      <p:sp>
        <p:nvSpPr>
          <p:cNvPr id="194" name="TextBox 21"/>
          <p:cNvSpPr txBox="1"/>
          <p:nvPr/>
        </p:nvSpPr>
        <p:spPr>
          <a:xfrm>
            <a:off x="6870464" y="3053059"/>
            <a:ext cx="1600220" cy="447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2000">
                <a:solidFill>
                  <a:srgbClr val="FFDC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USD</a:t>
            </a:r>
            <a:r>
              <a:t> </a:t>
            </a:r>
            <a:r>
              <a:t>2,880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 115"/>
          <p:cNvGrpSpPr/>
          <p:nvPr/>
        </p:nvGrpSpPr>
        <p:grpSpPr>
          <a:xfrm>
            <a:off x="-13856" y="6002920"/>
            <a:ext cx="9199224" cy="868936"/>
            <a:chOff x="0" y="0"/>
            <a:chExt cx="9199223" cy="868935"/>
          </a:xfrm>
        </p:grpSpPr>
        <p:pic>
          <p:nvPicPr>
            <p:cNvPr id="198" name="Picture 117" descr="Picture 11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99" name="TextBox 120"/>
            <p:cNvSpPr txBox="1"/>
            <p:nvPr/>
          </p:nvSpPr>
          <p:spPr>
            <a:xfrm>
              <a:off x="6475615" y="456383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sp>
        <p:nvSpPr>
          <p:cNvPr id="201" name="TextBox 19"/>
          <p:cNvSpPr txBox="1"/>
          <p:nvPr/>
        </p:nvSpPr>
        <p:spPr>
          <a:xfrm>
            <a:off x="1887140" y="4387955"/>
            <a:ext cx="1131825" cy="16916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 algn="ctr">
              <a:defRPr sz="3200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发展</a:t>
            </a:r>
            <a:r>
              <a:t> </a:t>
            </a:r>
          </a:p>
          <a:p>
            <a:pPr algn="ctr">
              <a:defRPr sz="4000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6</a:t>
            </a:r>
            <a:r>
              <a:t> </a:t>
            </a:r>
            <a:r>
              <a:t>x 6</a:t>
            </a:r>
          </a:p>
          <a:p>
            <a:pPr algn="ctr">
              <a:defRPr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黄金组合</a:t>
            </a:r>
          </a:p>
        </p:txBody>
      </p:sp>
      <p:pic>
        <p:nvPicPr>
          <p:cNvPr id="202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5369" cy="397504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03" name="TextBox 16"/>
          <p:cNvSpPr txBox="1"/>
          <p:nvPr/>
        </p:nvSpPr>
        <p:spPr>
          <a:xfrm>
            <a:off x="422736" y="3016992"/>
            <a:ext cx="1600219" cy="5105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FFDC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USD</a:t>
            </a:r>
            <a:r>
              <a:t> </a:t>
            </a:r>
            <a:r>
              <a:t>8,640</a:t>
            </a:r>
          </a:p>
        </p:txBody>
      </p:sp>
      <p:sp>
        <p:nvSpPr>
          <p:cNvPr id="204" name="TextBox 18"/>
          <p:cNvSpPr txBox="1"/>
          <p:nvPr/>
        </p:nvSpPr>
        <p:spPr>
          <a:xfrm>
            <a:off x="2114395" y="3127929"/>
            <a:ext cx="1600220" cy="408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DC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USD</a:t>
            </a:r>
            <a:r>
              <a:t> </a:t>
            </a:r>
            <a:r>
              <a:t>2,880</a:t>
            </a:r>
          </a:p>
        </p:txBody>
      </p:sp>
      <p:sp>
        <p:nvSpPr>
          <p:cNvPr id="205" name="TextBox 20"/>
          <p:cNvSpPr txBox="1"/>
          <p:nvPr/>
        </p:nvSpPr>
        <p:spPr>
          <a:xfrm>
            <a:off x="3367409" y="3104007"/>
            <a:ext cx="1600220" cy="408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DC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USD</a:t>
            </a:r>
            <a:r>
              <a:t> </a:t>
            </a:r>
            <a:r>
              <a:t>2,880</a:t>
            </a:r>
          </a:p>
        </p:txBody>
      </p:sp>
      <p:sp>
        <p:nvSpPr>
          <p:cNvPr id="206" name="TextBox 21"/>
          <p:cNvSpPr txBox="1"/>
          <p:nvPr/>
        </p:nvSpPr>
        <p:spPr>
          <a:xfrm>
            <a:off x="4770101" y="3099910"/>
            <a:ext cx="1600219" cy="408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DC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USD</a:t>
            </a:r>
            <a:r>
              <a:t> </a:t>
            </a:r>
            <a:r>
              <a:t>2,880</a:t>
            </a:r>
          </a:p>
        </p:txBody>
      </p:sp>
      <p:sp>
        <p:nvSpPr>
          <p:cNvPr id="207" name="TextBox 22"/>
          <p:cNvSpPr txBox="1"/>
          <p:nvPr/>
        </p:nvSpPr>
        <p:spPr>
          <a:xfrm>
            <a:off x="5988930" y="3095814"/>
            <a:ext cx="1600220" cy="408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DC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USD</a:t>
            </a:r>
            <a:r>
              <a:t> </a:t>
            </a:r>
            <a:r>
              <a:t>2,880</a:t>
            </a:r>
          </a:p>
        </p:txBody>
      </p:sp>
      <p:sp>
        <p:nvSpPr>
          <p:cNvPr id="208" name="TextBox 24"/>
          <p:cNvSpPr txBox="1"/>
          <p:nvPr/>
        </p:nvSpPr>
        <p:spPr>
          <a:xfrm>
            <a:off x="4182860" y="4345420"/>
            <a:ext cx="721869" cy="23774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 algn="ctr">
              <a:defRPr sz="3200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 </a:t>
            </a:r>
            <a:r>
              <a:t> 6</a:t>
            </a:r>
            <a:r>
              <a:t> </a:t>
            </a:r>
            <a:r>
              <a:t> </a:t>
            </a:r>
          </a:p>
          <a:p>
            <a:pPr algn="ctr">
              <a:defRPr sz="3200" u="sng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36</a:t>
            </a:r>
          </a:p>
          <a:p>
            <a:pPr algn="ctr">
              <a:defRPr sz="3200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42</a:t>
            </a:r>
          </a:p>
        </p:txBody>
      </p:sp>
      <p:sp>
        <p:nvSpPr>
          <p:cNvPr id="209" name="TextBox 25"/>
          <p:cNvSpPr txBox="1"/>
          <p:nvPr/>
        </p:nvSpPr>
        <p:spPr>
          <a:xfrm>
            <a:off x="3243021" y="4616882"/>
            <a:ext cx="1034625" cy="11582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6000">
                <a:solidFill>
                  <a:srgbClr val="FFDC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》</a:t>
            </a:r>
          </a:p>
        </p:txBody>
      </p:sp>
      <p:sp>
        <p:nvSpPr>
          <p:cNvPr id="210" name="TextBox 26"/>
          <p:cNvSpPr txBox="1"/>
          <p:nvPr/>
        </p:nvSpPr>
        <p:spPr>
          <a:xfrm>
            <a:off x="5112919" y="4616882"/>
            <a:ext cx="1034626" cy="11582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6000">
                <a:solidFill>
                  <a:srgbClr val="FFDC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r>
              <a:t>》</a:t>
            </a:r>
          </a:p>
        </p:txBody>
      </p:sp>
      <p:sp>
        <p:nvSpPr>
          <p:cNvPr id="211" name="TextBox 27"/>
          <p:cNvSpPr txBox="1"/>
          <p:nvPr/>
        </p:nvSpPr>
        <p:spPr>
          <a:xfrm>
            <a:off x="6177275" y="4549332"/>
            <a:ext cx="1831341" cy="12344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 algn="ctr">
              <a:defRPr sz="3200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助人助己</a:t>
            </a:r>
            <a:r>
              <a:t> </a:t>
            </a:r>
          </a:p>
          <a:p>
            <a:pPr algn="ctr">
              <a:defRPr sz="3200">
                <a:solidFill>
                  <a:srgbClr val="0070C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美梦成真</a:t>
            </a:r>
          </a:p>
        </p:txBody>
      </p:sp>
      <p:sp>
        <p:nvSpPr>
          <p:cNvPr id="212" name="TextBox 28"/>
          <p:cNvSpPr txBox="1"/>
          <p:nvPr/>
        </p:nvSpPr>
        <p:spPr>
          <a:xfrm>
            <a:off x="5383179" y="314402"/>
            <a:ext cx="3880091" cy="1043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4000">
                <a:solidFill>
                  <a:srgbClr val="FFDC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USD</a:t>
            </a:r>
            <a:r>
              <a:t> </a:t>
            </a:r>
            <a:r>
              <a:rPr sz="5400"/>
              <a:t>20k-30K</a:t>
            </a:r>
            <a:endParaRPr sz="5400"/>
          </a:p>
        </p:txBody>
      </p:sp>
      <p:sp>
        <p:nvSpPr>
          <p:cNvPr id="213" name="TextBox 17"/>
          <p:cNvSpPr txBox="1"/>
          <p:nvPr/>
        </p:nvSpPr>
        <p:spPr>
          <a:xfrm>
            <a:off x="7539429" y="3016992"/>
            <a:ext cx="1600220" cy="5105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FFDC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USD</a:t>
            </a:r>
            <a:r>
              <a:t> </a:t>
            </a:r>
            <a:r>
              <a:t>8,640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706</Words>
  <Application>WPS Presentation</Application>
  <PresentationFormat/>
  <Paragraphs>122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5" baseType="lpstr">
      <vt:lpstr>Arial</vt:lpstr>
      <vt:lpstr>SimSun</vt:lpstr>
      <vt:lpstr>Wingdings</vt:lpstr>
      <vt:lpstr>Calibri</vt:lpstr>
      <vt:lpstr>Calibri Light</vt:lpstr>
      <vt:lpstr>Arial</vt:lpstr>
      <vt:lpstr>Yuanti SC Bold</vt:lpstr>
      <vt:lpstr>Segoe Print</vt:lpstr>
      <vt:lpstr>Yuanti TC Regular</vt:lpstr>
      <vt:lpstr>STXihei</vt:lpstr>
      <vt:lpstr>Yuanti TC Bold</vt:lpstr>
      <vt:lpstr>Yuanti SC Regular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KUNYI</cp:lastModifiedBy>
  <cp:revision>1</cp:revision>
  <dcterms:created xsi:type="dcterms:W3CDTF">2021-10-17T13:42:44Z</dcterms:created>
  <dcterms:modified xsi:type="dcterms:W3CDTF">2021-10-17T13:42:44Z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D78CCF9CB90144C9944BD2E18B71A8E1</vt:lpwstr>
  </property>
  <property fmtid="{D5CDD505-2E9C-101B-9397-08002B2CF9AE}" pid="3" name="KSOProductBuildVer">
    <vt:lpwstr>1033-11.2.0.10323</vt:lpwstr>
  </property>
</Properties>
</file>