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  <p:sldId id="257" r:id="rId5"/>
    <p:sldId id="259" r:id="rId6"/>
    <p:sldId id="260" r:id="rId7"/>
    <p:sldId id="264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92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3D492-47D3-4733-A01D-C736BE8466B2}" type="datetimeFigureOut">
              <a:rPr lang="en-GB" smtClean="0"/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155B0-A92E-4597-AD35-589CB8B21E17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microsoft.com/office/2007/relationships/hdphoto" Target="../media/image5.wdp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7" name="矩形 7"/>
          <p:cNvSpPr/>
          <p:nvPr/>
        </p:nvSpPr>
        <p:spPr>
          <a:xfrm>
            <a:off x="2235285" y="2067605"/>
            <a:ext cx="5288259" cy="132343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时间管理</a:t>
            </a:r>
            <a:endParaRPr lang="en-US" altLang="zh-CN" sz="54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lose up of a 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6" y="325113"/>
            <a:ext cx="3804518" cy="380451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45523" y="188400"/>
          <a:ext cx="6949345" cy="800279"/>
        </p:xfrm>
        <a:graphic>
          <a:graphicData uri="http://schemas.openxmlformats.org/drawingml/2006/table">
            <a:tbl>
              <a:tblPr/>
              <a:tblGrid>
                <a:gridCol w="6949345"/>
              </a:tblGrid>
              <a:tr h="80027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zh-CN" altLang="en-US" sz="44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时间管理</a:t>
                      </a:r>
                      <a:r>
                        <a:rPr lang="zh-CN" altLang="en-US" sz="40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999346" y="1336119"/>
            <a:ext cx="43973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cap="none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Yuanti SC" panose="02010600040101010101"/>
              </a:rPr>
              <a:t>设定目标</a:t>
            </a:r>
            <a:r>
              <a:rPr lang="zh-CN" altLang="en-US" sz="3600" b="1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Yuanti SC" panose="02010600040101010101"/>
              </a:rPr>
              <a:t>，确认始点</a:t>
            </a:r>
            <a:endParaRPr lang="en-US" altLang="zh-CN" sz="3600" b="1" spc="50" dirty="0">
              <a:ln w="9525" cmpd="sng">
                <a:noFill/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ea typeface="Yuanti SC" panose="02010600040101010101"/>
            </a:endParaRPr>
          </a:p>
        </p:txBody>
      </p:sp>
      <p:sp>
        <p:nvSpPr>
          <p:cNvPr id="5" name="Rounded Rectangle 76"/>
          <p:cNvSpPr/>
          <p:nvPr/>
        </p:nvSpPr>
        <p:spPr>
          <a:xfrm>
            <a:off x="4227628" y="3013049"/>
            <a:ext cx="976180" cy="81857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小将</a:t>
            </a:r>
            <a:endParaRPr lang="en-US" altLang="zh-CN" b="1" dirty="0">
              <a:solidFill>
                <a:schemeClr val="tx1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  <a:p>
            <a:pPr algn="ctr"/>
            <a:r>
              <a:rPr lang="en-US" sz="1400" b="1" dirty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50k</a:t>
            </a:r>
            <a:endParaRPr lang="en-US" sz="1400" b="1" dirty="0"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</p:txBody>
      </p:sp>
      <p:sp>
        <p:nvSpPr>
          <p:cNvPr id="6" name="Rounded Rectangle 77"/>
          <p:cNvSpPr/>
          <p:nvPr/>
        </p:nvSpPr>
        <p:spPr>
          <a:xfrm>
            <a:off x="2564793" y="3013049"/>
            <a:ext cx="976180" cy="818570"/>
          </a:xfrm>
          <a:prstGeom prst="round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千里马</a:t>
            </a:r>
            <a:endParaRPr lang="en-US" altLang="zh-CN" b="1" dirty="0">
              <a:solidFill>
                <a:schemeClr val="tx1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  <a:p>
            <a:pPr algn="ctr"/>
            <a:r>
              <a:rPr lang="en-US" altLang="zh-CN" sz="1400" b="1" dirty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10k-20k</a:t>
            </a:r>
            <a:endParaRPr lang="en-US" altLang="zh-TW" sz="1400" b="1" dirty="0"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</p:txBody>
      </p:sp>
      <p:sp>
        <p:nvSpPr>
          <p:cNvPr id="8" name="Rounded Rectangle 78"/>
          <p:cNvSpPr/>
          <p:nvPr/>
        </p:nvSpPr>
        <p:spPr>
          <a:xfrm>
            <a:off x="907952" y="3013049"/>
            <a:ext cx="976180" cy="81857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皇冠</a:t>
            </a:r>
            <a:endParaRPr lang="en-US" altLang="zh-CN" b="1" dirty="0">
              <a:solidFill>
                <a:schemeClr val="tx1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  <a:p>
            <a:pPr algn="ctr"/>
            <a:r>
              <a:rPr lang="en-US" sz="1400" b="1" dirty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3200</a:t>
            </a:r>
            <a:endParaRPr lang="en-US" sz="1400" b="1" dirty="0"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</p:txBody>
      </p:sp>
      <p:sp>
        <p:nvSpPr>
          <p:cNvPr id="9" name="Chevron 82"/>
          <p:cNvSpPr/>
          <p:nvPr/>
        </p:nvSpPr>
        <p:spPr>
          <a:xfrm>
            <a:off x="3595174" y="3210282"/>
            <a:ext cx="546579" cy="406777"/>
          </a:xfrm>
          <a:prstGeom prst="chevr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0" name="Chevron 83"/>
          <p:cNvSpPr/>
          <p:nvPr/>
        </p:nvSpPr>
        <p:spPr>
          <a:xfrm>
            <a:off x="6854652" y="3210280"/>
            <a:ext cx="546579" cy="406777"/>
          </a:xfrm>
          <a:prstGeom prst="chevr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1" name="Chevron 85"/>
          <p:cNvSpPr/>
          <p:nvPr/>
        </p:nvSpPr>
        <p:spPr>
          <a:xfrm>
            <a:off x="1947904" y="3211900"/>
            <a:ext cx="546579" cy="406777"/>
          </a:xfrm>
          <a:prstGeom prst="chevr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2" name="Chevron 86"/>
          <p:cNvSpPr/>
          <p:nvPr/>
        </p:nvSpPr>
        <p:spPr>
          <a:xfrm>
            <a:off x="5253682" y="3210281"/>
            <a:ext cx="546579" cy="406777"/>
          </a:xfrm>
          <a:prstGeom prst="chevr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3" name="Rounded Rectangle 87"/>
          <p:cNvSpPr/>
          <p:nvPr/>
        </p:nvSpPr>
        <p:spPr>
          <a:xfrm>
            <a:off x="5866546" y="3021288"/>
            <a:ext cx="924042" cy="818570"/>
          </a:xfrm>
          <a:prstGeom prst="round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大将</a:t>
            </a:r>
            <a:endParaRPr lang="en-US" altLang="zh-CN" b="1" dirty="0">
              <a:solidFill>
                <a:schemeClr val="tx1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  <a:p>
            <a:pPr algn="ctr"/>
            <a:r>
              <a:rPr lang="en-US" altLang="zh-TW" sz="1400" b="1" dirty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100k</a:t>
            </a:r>
            <a:endParaRPr lang="en-US" altLang="zh-TW" sz="1400" b="1" dirty="0"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</p:txBody>
      </p:sp>
      <p:sp>
        <p:nvSpPr>
          <p:cNvPr id="14" name="Rounded Rectangle 88"/>
          <p:cNvSpPr/>
          <p:nvPr/>
        </p:nvSpPr>
        <p:spPr>
          <a:xfrm>
            <a:off x="7476868" y="3021287"/>
            <a:ext cx="976180" cy="818570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领袖</a:t>
            </a:r>
            <a:endParaRPr lang="en-US" altLang="zh-CN" b="1" dirty="0">
              <a:solidFill>
                <a:schemeClr val="tx1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  <a:p>
            <a:pPr algn="ctr"/>
            <a:r>
              <a:rPr lang="en-US" sz="1400" b="1" dirty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300k</a:t>
            </a:r>
            <a:endParaRPr lang="en-US" sz="1400" b="1" dirty="0"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45523" y="188400"/>
          <a:ext cx="6949345" cy="800279"/>
        </p:xfrm>
        <a:graphic>
          <a:graphicData uri="http://schemas.openxmlformats.org/drawingml/2006/table">
            <a:tbl>
              <a:tblPr/>
              <a:tblGrid>
                <a:gridCol w="6949345"/>
              </a:tblGrid>
              <a:tr h="80027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zh-CN" altLang="en-US" sz="44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时间管理</a:t>
                      </a:r>
                      <a:r>
                        <a:rPr lang="zh-CN" altLang="en-US" sz="40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109311" y="1121057"/>
            <a:ext cx="48654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Yuanti SC" panose="02010600040101010101"/>
              </a:rPr>
              <a:t>拟定方向，方法，步骤</a:t>
            </a:r>
            <a:endParaRPr lang="en-US" altLang="zh-CN" sz="3600" b="1" spc="50" dirty="0">
              <a:ln w="9525" cmpd="sng">
                <a:noFill/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ea typeface="Yuanti SC" panose="02010600040101010101"/>
            </a:endParaRPr>
          </a:p>
        </p:txBody>
      </p:sp>
      <p:pic>
        <p:nvPicPr>
          <p:cNvPr id="2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69" y="4204000"/>
            <a:ext cx="5851996" cy="1870720"/>
          </a:xfrm>
          <a:prstGeom prst="rect">
            <a:avLst/>
          </a:prstGeom>
        </p:spPr>
      </p:pic>
      <p:grpSp>
        <p:nvGrpSpPr>
          <p:cNvPr id="22" name="Group 19"/>
          <p:cNvGrpSpPr/>
          <p:nvPr/>
        </p:nvGrpSpPr>
        <p:grpSpPr>
          <a:xfrm>
            <a:off x="1668381" y="3158328"/>
            <a:ext cx="6110405" cy="716417"/>
            <a:chOff x="2116782" y="-232763"/>
            <a:chExt cx="6867736" cy="1953369"/>
          </a:xfrm>
        </p:grpSpPr>
        <p:cxnSp>
          <p:nvCxnSpPr>
            <p:cNvPr id="23" name="Straight Connector 20"/>
            <p:cNvCxnSpPr>
              <a:stCxn id="29" idx="2"/>
              <a:endCxn id="30" idx="7"/>
            </p:cNvCxnSpPr>
            <p:nvPr/>
          </p:nvCxnSpPr>
          <p:spPr>
            <a:xfrm flipH="1">
              <a:off x="2517070" y="171082"/>
              <a:ext cx="2620107" cy="860117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1"/>
            <p:cNvCxnSpPr>
              <a:stCxn id="29" idx="3"/>
              <a:endCxn id="35" idx="7"/>
            </p:cNvCxnSpPr>
            <p:nvPr/>
          </p:nvCxnSpPr>
          <p:spPr>
            <a:xfrm flipH="1">
              <a:off x="3809413" y="456644"/>
              <a:ext cx="1396443" cy="574555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2"/>
            <p:cNvCxnSpPr>
              <a:stCxn id="29" idx="4"/>
              <a:endCxn id="34" idx="0"/>
            </p:cNvCxnSpPr>
            <p:nvPr/>
          </p:nvCxnSpPr>
          <p:spPr>
            <a:xfrm flipH="1">
              <a:off x="4922061" y="574927"/>
              <a:ext cx="449599" cy="33799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3"/>
            <p:cNvCxnSpPr>
              <a:stCxn id="33" idx="0"/>
              <a:endCxn id="29" idx="4"/>
            </p:cNvCxnSpPr>
            <p:nvPr/>
          </p:nvCxnSpPr>
          <p:spPr>
            <a:xfrm flipH="1" flipV="1">
              <a:off x="5371660" y="574927"/>
              <a:ext cx="739825" cy="319846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4"/>
            <p:cNvCxnSpPr>
              <a:stCxn id="32" idx="1"/>
              <a:endCxn id="29" idx="5"/>
            </p:cNvCxnSpPr>
            <p:nvPr/>
          </p:nvCxnSpPr>
          <p:spPr>
            <a:xfrm flipH="1" flipV="1">
              <a:off x="5537464" y="456644"/>
              <a:ext cx="1756894" cy="55641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5"/>
            <p:cNvCxnSpPr>
              <a:stCxn id="31" idx="1"/>
              <a:endCxn id="29" idx="6"/>
            </p:cNvCxnSpPr>
            <p:nvPr/>
          </p:nvCxnSpPr>
          <p:spPr>
            <a:xfrm flipH="1" flipV="1">
              <a:off x="5606143" y="171082"/>
              <a:ext cx="2978087" cy="84923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6"/>
            <p:cNvSpPr/>
            <p:nvPr/>
          </p:nvSpPr>
          <p:spPr>
            <a:xfrm>
              <a:off x="5137177" y="-232763"/>
              <a:ext cx="468967" cy="807690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dirty="0">
                  <a:solidFill>
                    <a:schemeClr val="tx1"/>
                  </a:solidFill>
                </a:rPr>
                <a:t>U</a:t>
              </a:r>
              <a:endParaRPr lang="en-US" sz="135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Oval 27"/>
            <p:cNvSpPr/>
            <p:nvPr/>
          </p:nvSpPr>
          <p:spPr>
            <a:xfrm>
              <a:off x="2116782" y="912916"/>
              <a:ext cx="468967" cy="807690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dirty="0">
                  <a:solidFill>
                    <a:schemeClr val="tx1"/>
                  </a:solidFill>
                </a:rPr>
                <a:t>1</a:t>
              </a:r>
              <a:endParaRPr lang="en-US" sz="1350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28"/>
            <p:cNvSpPr/>
            <p:nvPr/>
          </p:nvSpPr>
          <p:spPr>
            <a:xfrm>
              <a:off x="8515551" y="902030"/>
              <a:ext cx="468967" cy="807690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dirty="0">
                  <a:solidFill>
                    <a:schemeClr val="tx1"/>
                  </a:solidFill>
                </a:rPr>
                <a:t>6</a:t>
              </a:r>
              <a:endParaRPr lang="en-US" sz="135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29"/>
            <p:cNvSpPr/>
            <p:nvPr/>
          </p:nvSpPr>
          <p:spPr>
            <a:xfrm>
              <a:off x="7225679" y="894772"/>
              <a:ext cx="468967" cy="807690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dirty="0">
                  <a:solidFill>
                    <a:schemeClr val="tx1"/>
                  </a:solidFill>
                </a:rPr>
                <a:t>5</a:t>
              </a:r>
              <a:endParaRPr lang="en-US" sz="135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Oval 30"/>
            <p:cNvSpPr/>
            <p:nvPr/>
          </p:nvSpPr>
          <p:spPr>
            <a:xfrm>
              <a:off x="5877002" y="894772"/>
              <a:ext cx="468967" cy="807690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dirty="0">
                  <a:solidFill>
                    <a:schemeClr val="tx1"/>
                  </a:solidFill>
                </a:rPr>
                <a:t>4</a:t>
              </a:r>
              <a:endParaRPr lang="en-US" sz="135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1"/>
            <p:cNvSpPr/>
            <p:nvPr/>
          </p:nvSpPr>
          <p:spPr>
            <a:xfrm>
              <a:off x="4687578" y="912916"/>
              <a:ext cx="468967" cy="807690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dirty="0">
                  <a:solidFill>
                    <a:schemeClr val="tx1"/>
                  </a:solidFill>
                </a:rPr>
                <a:t>3</a:t>
              </a:r>
              <a:endParaRPr lang="en-US" sz="135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Oval 32"/>
            <p:cNvSpPr/>
            <p:nvPr/>
          </p:nvSpPr>
          <p:spPr>
            <a:xfrm>
              <a:off x="3409125" y="912916"/>
              <a:ext cx="468967" cy="807690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dirty="0">
                  <a:solidFill>
                    <a:schemeClr val="tx1"/>
                  </a:solidFill>
                </a:rPr>
                <a:t>2</a:t>
              </a:r>
              <a:endParaRPr lang="en-US" sz="135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6" name="Rounded Rectangle 33"/>
          <p:cNvSpPr/>
          <p:nvPr/>
        </p:nvSpPr>
        <p:spPr>
          <a:xfrm>
            <a:off x="5043340" y="2206373"/>
            <a:ext cx="732135" cy="613928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小将</a:t>
            </a:r>
            <a:endParaRPr lang="en-US" altLang="zh-CN" sz="1600" b="1" dirty="0">
              <a:solidFill>
                <a:schemeClr val="tx1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  <a:p>
            <a:pPr algn="ctr"/>
            <a:r>
              <a:rPr lang="en-US" sz="1600" b="1" dirty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&gt;</a:t>
            </a:r>
            <a:r>
              <a:rPr lang="en-US" sz="1400" b="1" dirty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50k</a:t>
            </a:r>
            <a:endParaRPr lang="en-US" sz="1600" b="1" dirty="0"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</p:txBody>
      </p:sp>
      <p:sp>
        <p:nvSpPr>
          <p:cNvPr id="37" name="Rounded Rectangle 34"/>
          <p:cNvSpPr/>
          <p:nvPr/>
        </p:nvSpPr>
        <p:spPr>
          <a:xfrm>
            <a:off x="3576085" y="2240241"/>
            <a:ext cx="1000303" cy="613928"/>
          </a:xfrm>
          <a:prstGeom prst="round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千里马</a:t>
            </a:r>
            <a:endParaRPr lang="en-US" altLang="zh-CN" sz="1600" b="1" dirty="0">
              <a:solidFill>
                <a:schemeClr val="tx1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  <a:p>
            <a:pPr algn="ctr"/>
            <a:r>
              <a:rPr lang="en-US" altLang="zh-CN" sz="1600" b="1" dirty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&gt;10k-</a:t>
            </a:r>
            <a:endParaRPr lang="en-US" altLang="zh-TW" sz="1600" b="1" dirty="0"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</p:txBody>
      </p:sp>
      <p:sp>
        <p:nvSpPr>
          <p:cNvPr id="38" name="Rounded Rectangle 35"/>
          <p:cNvSpPr/>
          <p:nvPr/>
        </p:nvSpPr>
        <p:spPr>
          <a:xfrm>
            <a:off x="2130824" y="2225729"/>
            <a:ext cx="918377" cy="613928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皇冠</a:t>
            </a:r>
            <a:endParaRPr lang="en-US" altLang="zh-CN" sz="1600" b="1" dirty="0">
              <a:solidFill>
                <a:schemeClr val="tx1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  <a:p>
            <a:pPr algn="ctr"/>
            <a:r>
              <a:rPr lang="en-US" sz="1600" b="1" dirty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3200</a:t>
            </a:r>
            <a:endParaRPr lang="en-US" sz="1600" b="1" dirty="0"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</p:txBody>
      </p:sp>
      <p:sp>
        <p:nvSpPr>
          <p:cNvPr id="39" name="Rounded Rectangle 36"/>
          <p:cNvSpPr/>
          <p:nvPr/>
        </p:nvSpPr>
        <p:spPr>
          <a:xfrm>
            <a:off x="572595" y="2240239"/>
            <a:ext cx="1035309" cy="620948"/>
          </a:xfrm>
          <a:prstGeom prst="round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创业家</a:t>
            </a:r>
            <a:endParaRPr lang="en-US" sz="1600" b="1" dirty="0">
              <a:solidFill>
                <a:schemeClr val="tx1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</p:txBody>
      </p:sp>
      <p:sp>
        <p:nvSpPr>
          <p:cNvPr id="40" name="Chevron 37"/>
          <p:cNvSpPr/>
          <p:nvPr/>
        </p:nvSpPr>
        <p:spPr>
          <a:xfrm>
            <a:off x="1649615" y="2388168"/>
            <a:ext cx="409934" cy="305083"/>
          </a:xfrm>
          <a:prstGeom prst="chevr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 dirty="0">
              <a:solidFill>
                <a:schemeClr val="tx1"/>
              </a:solidFill>
            </a:endParaRPr>
          </a:p>
        </p:txBody>
      </p:sp>
      <p:sp>
        <p:nvSpPr>
          <p:cNvPr id="41" name="Chevron 38"/>
          <p:cNvSpPr/>
          <p:nvPr/>
        </p:nvSpPr>
        <p:spPr>
          <a:xfrm>
            <a:off x="4619799" y="2371231"/>
            <a:ext cx="409934" cy="305083"/>
          </a:xfrm>
          <a:prstGeom prst="chevr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 dirty="0">
              <a:solidFill>
                <a:schemeClr val="tx1"/>
              </a:solidFill>
            </a:endParaRPr>
          </a:p>
        </p:txBody>
      </p:sp>
      <p:sp>
        <p:nvSpPr>
          <p:cNvPr id="42" name="Chevron 39"/>
          <p:cNvSpPr/>
          <p:nvPr/>
        </p:nvSpPr>
        <p:spPr>
          <a:xfrm>
            <a:off x="7013608" y="2354302"/>
            <a:ext cx="409934" cy="305083"/>
          </a:xfrm>
          <a:prstGeom prst="chevr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 dirty="0">
              <a:solidFill>
                <a:schemeClr val="tx1"/>
              </a:solidFill>
            </a:endParaRPr>
          </a:p>
        </p:txBody>
      </p:sp>
      <p:sp>
        <p:nvSpPr>
          <p:cNvPr id="43" name="Chevron 40"/>
          <p:cNvSpPr/>
          <p:nvPr/>
        </p:nvSpPr>
        <p:spPr>
          <a:xfrm>
            <a:off x="3098913" y="2403999"/>
            <a:ext cx="409934" cy="305083"/>
          </a:xfrm>
          <a:prstGeom prst="chevr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 dirty="0">
              <a:solidFill>
                <a:schemeClr val="tx1"/>
              </a:solidFill>
            </a:endParaRPr>
          </a:p>
        </p:txBody>
      </p:sp>
      <p:sp>
        <p:nvSpPr>
          <p:cNvPr id="44" name="Chevron 41"/>
          <p:cNvSpPr/>
          <p:nvPr/>
        </p:nvSpPr>
        <p:spPr>
          <a:xfrm>
            <a:off x="5795948" y="2371233"/>
            <a:ext cx="409934" cy="305083"/>
          </a:xfrm>
          <a:prstGeom prst="chevr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5" dirty="0">
              <a:solidFill>
                <a:schemeClr val="tx1"/>
              </a:solidFill>
            </a:endParaRPr>
          </a:p>
        </p:txBody>
      </p:sp>
      <p:sp>
        <p:nvSpPr>
          <p:cNvPr id="45" name="Rounded Rectangle 42"/>
          <p:cNvSpPr/>
          <p:nvPr/>
        </p:nvSpPr>
        <p:spPr>
          <a:xfrm>
            <a:off x="6272530" y="2195830"/>
            <a:ext cx="802005" cy="614045"/>
          </a:xfrm>
          <a:prstGeom prst="round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大将</a:t>
            </a:r>
            <a:endParaRPr lang="en-US" altLang="zh-CN" sz="1400" b="1" dirty="0">
              <a:solidFill>
                <a:schemeClr val="tx1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  <a:p>
            <a:pPr algn="ctr"/>
            <a:r>
              <a:rPr lang="en-US" altLang="zh-TW" sz="1400" b="1" dirty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&gt;100k</a:t>
            </a:r>
            <a:endParaRPr lang="en-US" altLang="zh-TW" sz="1400" b="1" dirty="0"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</p:txBody>
      </p:sp>
      <p:sp>
        <p:nvSpPr>
          <p:cNvPr id="46" name="Rounded Rectangle 43"/>
          <p:cNvSpPr/>
          <p:nvPr/>
        </p:nvSpPr>
        <p:spPr>
          <a:xfrm>
            <a:off x="7480270" y="2195620"/>
            <a:ext cx="962547" cy="613928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tx1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领导人</a:t>
            </a:r>
            <a:endParaRPr lang="en-US" altLang="zh-CN" sz="1600" b="1" dirty="0">
              <a:solidFill>
                <a:schemeClr val="tx1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  <a:p>
            <a:pPr algn="ctr"/>
            <a:r>
              <a:rPr lang="en-US" sz="1600" b="1" dirty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Yuanti TC" panose="02010600040101010101" pitchFamily="2" charset="-120"/>
                <a:ea typeface="Yuanti TC" panose="02010600040101010101" pitchFamily="2" charset="-120"/>
                <a:cs typeface="Yuanti TC" panose="02010600040101010101" pitchFamily="2" charset="-120"/>
              </a:rPr>
              <a:t>300k</a:t>
            </a:r>
            <a:endParaRPr lang="en-US" sz="1600" b="1" dirty="0">
              <a:solidFill>
                <a:srgbClr val="FF0000"/>
              </a:solidFill>
              <a:effectLst>
                <a:glow rad="101600">
                  <a:schemeClr val="bg1"/>
                </a:glow>
              </a:effectLst>
              <a:latin typeface="Yuanti TC" panose="02010600040101010101" pitchFamily="2" charset="-120"/>
              <a:ea typeface="Yuanti TC" panose="02010600040101010101" pitchFamily="2" charset="-120"/>
              <a:cs typeface="Yuanti TC" panose="02010600040101010101" pitchFamily="2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45523" y="188400"/>
          <a:ext cx="6949345" cy="800279"/>
        </p:xfrm>
        <a:graphic>
          <a:graphicData uri="http://schemas.openxmlformats.org/drawingml/2006/table">
            <a:tbl>
              <a:tblPr/>
              <a:tblGrid>
                <a:gridCol w="6949345"/>
              </a:tblGrid>
              <a:tr h="80027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zh-CN" altLang="en-US" sz="44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时间管理</a:t>
                      </a:r>
                      <a:r>
                        <a:rPr lang="zh-CN" altLang="en-US" sz="40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999346" y="1156829"/>
            <a:ext cx="4865434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spc="50" dirty="0">
                <a:ln w="9525" cmpd="sng">
                  <a:noFill/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Yuanti SC" panose="02010600040101010101"/>
              </a:rPr>
              <a:t>善用时间表，排定行程</a:t>
            </a:r>
            <a:endParaRPr lang="en-US" altLang="zh-CN" sz="3600" b="1" spc="50" dirty="0">
              <a:ln w="9525" cmpd="sng">
                <a:noFill/>
                <a:prstDash val="solid"/>
              </a:ln>
              <a:solidFill>
                <a:schemeClr val="bg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ea typeface="Yuanti SC" panose="02010600040101010101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406" y="2318500"/>
            <a:ext cx="5532461" cy="37041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45523" y="188400"/>
          <a:ext cx="6949345" cy="800279"/>
        </p:xfrm>
        <a:graphic>
          <a:graphicData uri="http://schemas.openxmlformats.org/drawingml/2006/table">
            <a:tbl>
              <a:tblPr/>
              <a:tblGrid>
                <a:gridCol w="6949345"/>
              </a:tblGrid>
              <a:tr h="80027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zh-CN" altLang="en-US" sz="44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时间管理</a:t>
                      </a:r>
                      <a:r>
                        <a:rPr lang="zh-CN" altLang="en-US" sz="40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999346" y="1156829"/>
            <a:ext cx="4865434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3600" b="1" spc="50" dirty="0">
                <a:ln w="9525" cmpd="sng">
                  <a:noFill/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Yuanti SC" panose="02010600040101010101"/>
              </a:rPr>
              <a:t>善用时间表，排定行程</a:t>
            </a:r>
            <a:endParaRPr lang="en-US" altLang="zh-CN" sz="3600" b="1" spc="50" dirty="0">
              <a:ln w="9525" cmpd="sng">
                <a:noFill/>
                <a:prstDash val="solid"/>
              </a:ln>
              <a:solidFill>
                <a:schemeClr val="bg1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ea typeface="Yuanti SC" panose="02010600040101010101"/>
            </a:endParaRPr>
          </a:p>
        </p:txBody>
      </p:sp>
      <p:sp>
        <p:nvSpPr>
          <p:cNvPr id="6" name="Rectangle 3"/>
          <p:cNvSpPr/>
          <p:nvPr/>
        </p:nvSpPr>
        <p:spPr>
          <a:xfrm>
            <a:off x="1600097" y="2002579"/>
            <a:ext cx="6034850" cy="400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lnSpc>
                <a:spcPct val="150000"/>
              </a:lnSpc>
              <a:defRPr sz="2000">
                <a:solidFill>
                  <a:srgbClr val="FFFFFF"/>
                </a:solidFill>
              </a:defRPr>
            </a:pPr>
          </a:p>
        </p:txBody>
      </p:sp>
      <p:sp>
        <p:nvSpPr>
          <p:cNvPr id="9" name="Rectangle 8"/>
          <p:cNvSpPr/>
          <p:nvPr/>
        </p:nvSpPr>
        <p:spPr>
          <a:xfrm>
            <a:off x="1579443" y="2002578"/>
            <a:ext cx="683973" cy="4008332"/>
          </a:xfrm>
          <a:prstGeom prst="rect">
            <a:avLst/>
          </a:prstGeom>
          <a:solidFill>
            <a:schemeClr val="accent5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575901" y="2008917"/>
            <a:ext cx="6059047" cy="723041"/>
          </a:xfrm>
          <a:prstGeom prst="rect">
            <a:avLst/>
          </a:prstGeom>
          <a:solidFill>
            <a:srgbClr val="9DC3E6"/>
          </a:solidFill>
          <a:ln w="1270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/>
          </a:p>
        </p:txBody>
      </p:sp>
      <p:sp>
        <p:nvSpPr>
          <p:cNvPr id="11" name="TextBox 14"/>
          <p:cNvSpPr txBox="1"/>
          <p:nvPr/>
        </p:nvSpPr>
        <p:spPr>
          <a:xfrm>
            <a:off x="4961374" y="1971310"/>
            <a:ext cx="2525525" cy="599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sz="2800" b="1" i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不紧急</a:t>
            </a:r>
          </a:p>
        </p:txBody>
      </p:sp>
      <p:sp>
        <p:nvSpPr>
          <p:cNvPr id="12" name="TextBox 15"/>
          <p:cNvSpPr txBox="1"/>
          <p:nvPr/>
        </p:nvSpPr>
        <p:spPr>
          <a:xfrm>
            <a:off x="2288656" y="1991709"/>
            <a:ext cx="2525524" cy="599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sz="2800" b="1" i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紧急</a:t>
            </a:r>
          </a:p>
        </p:txBody>
      </p:sp>
      <p:sp>
        <p:nvSpPr>
          <p:cNvPr id="13" name="TextBox 16"/>
          <p:cNvSpPr txBox="1"/>
          <p:nvPr/>
        </p:nvSpPr>
        <p:spPr>
          <a:xfrm>
            <a:off x="1626987" y="2743590"/>
            <a:ext cx="447036" cy="1488754"/>
          </a:xfrm>
          <a:prstGeom prst="rect">
            <a:avLst/>
          </a:prstGeom>
          <a:ln w="12700">
            <a:miter lim="400000"/>
          </a:ln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sz="28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重要</a:t>
            </a:r>
          </a:p>
        </p:txBody>
      </p:sp>
      <p:sp>
        <p:nvSpPr>
          <p:cNvPr id="14" name="TextBox 17"/>
          <p:cNvSpPr txBox="1"/>
          <p:nvPr/>
        </p:nvSpPr>
        <p:spPr>
          <a:xfrm>
            <a:off x="1621622" y="4242260"/>
            <a:ext cx="447036" cy="1678962"/>
          </a:xfrm>
          <a:prstGeom prst="rect">
            <a:avLst/>
          </a:prstGeom>
          <a:ln w="12700">
            <a:miter lim="400000"/>
          </a:ln>
        </p:spPr>
        <p:txBody>
          <a:bodyPr vert="eaVert" lIns="45718" tIns="45718" rIns="45718" bIns="45718" anchor="b">
            <a:spAutoFit/>
          </a:bodyPr>
          <a:lstStyle>
            <a:lvl1pPr algn="ctr">
              <a:lnSpc>
                <a:spcPct val="150000"/>
              </a:lnSpc>
              <a:defRPr sz="28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次重要</a:t>
            </a:r>
          </a:p>
        </p:txBody>
      </p:sp>
      <p:sp>
        <p:nvSpPr>
          <p:cNvPr id="15" name="TextBox 19"/>
          <p:cNvSpPr txBox="1"/>
          <p:nvPr/>
        </p:nvSpPr>
        <p:spPr>
          <a:xfrm>
            <a:off x="2310957" y="2674819"/>
            <a:ext cx="2525525" cy="447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sz="2000" b="1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要实践</a:t>
            </a:r>
          </a:p>
        </p:txBody>
      </p:sp>
      <p:sp>
        <p:nvSpPr>
          <p:cNvPr id="16" name="TextBox 20"/>
          <p:cNvSpPr txBox="1"/>
          <p:nvPr/>
        </p:nvSpPr>
        <p:spPr>
          <a:xfrm>
            <a:off x="2326705" y="3076878"/>
            <a:ext cx="2532080" cy="14757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线下七件事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线上七件事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上聘 (3200DSV)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稳聘 (成为皇冠)</a:t>
            </a:r>
          </a:p>
        </p:txBody>
      </p:sp>
      <p:sp>
        <p:nvSpPr>
          <p:cNvPr id="17" name="TextBox 21"/>
          <p:cNvSpPr txBox="1"/>
          <p:nvPr/>
        </p:nvSpPr>
        <p:spPr>
          <a:xfrm>
            <a:off x="5010814" y="2669786"/>
            <a:ext cx="2525525" cy="447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sz="2000" b="1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要注重</a:t>
            </a:r>
          </a:p>
        </p:txBody>
      </p:sp>
      <p:sp>
        <p:nvSpPr>
          <p:cNvPr id="18" name="TextBox 23"/>
          <p:cNvSpPr txBox="1"/>
          <p:nvPr/>
        </p:nvSpPr>
        <p:spPr>
          <a:xfrm>
            <a:off x="2310957" y="4338517"/>
            <a:ext cx="2525525" cy="447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sz="2000" b="1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 err="1"/>
              <a:t>要处理</a:t>
            </a:r>
            <a:endParaRPr dirty="0"/>
          </a:p>
        </p:txBody>
      </p:sp>
      <p:sp>
        <p:nvSpPr>
          <p:cNvPr id="19" name="TextBox 25"/>
          <p:cNvSpPr txBox="1"/>
          <p:nvPr/>
        </p:nvSpPr>
        <p:spPr>
          <a:xfrm>
            <a:off x="5063701" y="4351117"/>
            <a:ext cx="2525525" cy="447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ctr">
              <a:lnSpc>
                <a:spcPct val="150000"/>
              </a:lnSpc>
              <a:defRPr sz="2000" b="1">
                <a:solidFill>
                  <a:srgbClr val="007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要避免</a:t>
            </a:r>
          </a:p>
        </p:txBody>
      </p:sp>
      <p:sp>
        <p:nvSpPr>
          <p:cNvPr id="20" name="Straight Connector 5"/>
          <p:cNvSpPr/>
          <p:nvPr/>
        </p:nvSpPr>
        <p:spPr>
          <a:xfrm>
            <a:off x="4859900" y="2008917"/>
            <a:ext cx="22305" cy="400199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/>
        </p:txBody>
      </p:sp>
      <p:sp>
        <p:nvSpPr>
          <p:cNvPr id="21" name="Straight Connector 22"/>
          <p:cNvSpPr/>
          <p:nvPr/>
        </p:nvSpPr>
        <p:spPr>
          <a:xfrm>
            <a:off x="1523015" y="4243424"/>
            <a:ext cx="6111933" cy="8702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/>
        </p:txBody>
      </p:sp>
      <p:sp>
        <p:nvSpPr>
          <p:cNvPr id="22" name="Straight Connector 26"/>
          <p:cNvSpPr/>
          <p:nvPr/>
        </p:nvSpPr>
        <p:spPr>
          <a:xfrm>
            <a:off x="2265238" y="2012471"/>
            <a:ext cx="3" cy="915911"/>
          </a:xfrm>
          <a:prstGeom prst="line">
            <a:avLst/>
          </a:prstGeom>
          <a:ln w="12700">
            <a:solidFill>
              <a:srgbClr val="000000"/>
            </a:solidFill>
            <a:miter/>
          </a:ln>
        </p:spPr>
        <p:txBody>
          <a:bodyPr lIns="45718" tIns="45718" rIns="45718" bIns="45718"/>
          <a:lstStyle/>
          <a:p/>
        </p:txBody>
      </p:sp>
      <p:sp>
        <p:nvSpPr>
          <p:cNvPr id="23" name="TextBox 4"/>
          <p:cNvSpPr txBox="1"/>
          <p:nvPr/>
        </p:nvSpPr>
        <p:spPr>
          <a:xfrm>
            <a:off x="5194745" y="3136616"/>
            <a:ext cx="2172261" cy="9042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协助下级开发市场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带下级参与活动</a:t>
            </a:r>
          </a:p>
          <a:p>
            <a:pPr algn="ctr">
              <a:lnSpc>
                <a:spcPct val="150000"/>
              </a:lnSpc>
              <a:defRPr sz="1100">
                <a:latin typeface="+mn-lt"/>
                <a:ea typeface="+mn-ea"/>
                <a:cs typeface="+mn-cs"/>
                <a:sym typeface="Helvetica"/>
              </a:defRPr>
            </a:pPr>
            <a:r>
              <a:t>增加收入</a:t>
            </a:r>
          </a:p>
        </p:txBody>
      </p:sp>
      <p:sp>
        <p:nvSpPr>
          <p:cNvPr id="24" name="Rectangle 1"/>
          <p:cNvSpPr txBox="1"/>
          <p:nvPr/>
        </p:nvSpPr>
        <p:spPr>
          <a:xfrm>
            <a:off x="2112209" y="4780824"/>
            <a:ext cx="2878416" cy="955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 买货，送货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缴付琐杂费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买菜，接送小孩</a:t>
            </a:r>
          </a:p>
        </p:txBody>
      </p:sp>
      <p:sp>
        <p:nvSpPr>
          <p:cNvPr id="25" name="Rectangle 6"/>
          <p:cNvSpPr txBox="1"/>
          <p:nvPr/>
        </p:nvSpPr>
        <p:spPr>
          <a:xfrm>
            <a:off x="4533943" y="4787631"/>
            <a:ext cx="3493864" cy="9550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喝咖啡，聊是非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娱乐消遣</a:t>
            </a:r>
          </a:p>
          <a:p>
            <a:pPr algn="ctr">
              <a:lnSpc>
                <a:spcPct val="15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r>
              <a:t>有TV， 没SV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45523" y="188400"/>
          <a:ext cx="6949345" cy="800279"/>
        </p:xfrm>
        <a:graphic>
          <a:graphicData uri="http://schemas.openxmlformats.org/drawingml/2006/table">
            <a:tbl>
              <a:tblPr/>
              <a:tblGrid>
                <a:gridCol w="6949345"/>
              </a:tblGrid>
              <a:tr h="80027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zh-CN" altLang="en-US" sz="44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时间管理</a:t>
                      </a:r>
                      <a:r>
                        <a:rPr lang="zh-CN" altLang="en-US" sz="40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927960" y="2907676"/>
            <a:ext cx="328808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6000" b="1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Yuanti SC" panose="02010600040101010101"/>
              </a:rPr>
              <a:t>随想随记</a:t>
            </a:r>
            <a:endParaRPr lang="en-US" altLang="zh-CN" sz="6000" b="1" spc="50" dirty="0">
              <a:ln w="9525" cmpd="sng">
                <a:noFill/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ea typeface="Yuanti SC" panose="02010600040101010101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45523" y="188400"/>
          <a:ext cx="6949345" cy="800279"/>
        </p:xfrm>
        <a:graphic>
          <a:graphicData uri="http://schemas.openxmlformats.org/drawingml/2006/table">
            <a:tbl>
              <a:tblPr/>
              <a:tblGrid>
                <a:gridCol w="6949345"/>
              </a:tblGrid>
              <a:tr h="80027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zh-CN" altLang="en-US" sz="44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时间管理</a:t>
                      </a:r>
                      <a:r>
                        <a:rPr lang="zh-CN" altLang="en-US" sz="40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927960" y="2921168"/>
            <a:ext cx="328808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6000" b="1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Yuanti SC" panose="02010600040101010101"/>
              </a:rPr>
              <a:t>安排约会</a:t>
            </a:r>
            <a:endParaRPr lang="en-US" altLang="zh-CN" sz="6000" b="1" spc="50" dirty="0">
              <a:ln w="9525" cmpd="sng">
                <a:noFill/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ea typeface="Yuanti SC" panose="02010600040101010101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45523" y="188400"/>
          <a:ext cx="6949345" cy="800279"/>
        </p:xfrm>
        <a:graphic>
          <a:graphicData uri="http://schemas.openxmlformats.org/drawingml/2006/table">
            <a:tbl>
              <a:tblPr/>
              <a:tblGrid>
                <a:gridCol w="6949345"/>
              </a:tblGrid>
              <a:tr h="800279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zh-CN" altLang="en-US" sz="44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时间管理</a:t>
                      </a:r>
                      <a:r>
                        <a:rPr lang="zh-CN" altLang="en-US" sz="40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315887" y="2921168"/>
            <a:ext cx="251222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6000" b="1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Yuanti SC" panose="02010600040101010101"/>
              </a:rPr>
              <a:t>再确认</a:t>
            </a:r>
            <a:endParaRPr lang="en-US" sz="6000" b="1" spc="50" dirty="0">
              <a:ln w="9525" cmpd="sng">
                <a:noFill/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ea typeface="Yuanti SC" panose="02010600040101010101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285</Words>
  <Application>WPS Presentation</Application>
  <PresentationFormat>如螢幕大小 (4:3)</PresentationFormat>
  <Paragraphs>111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5" baseType="lpstr">
      <vt:lpstr>Arial</vt:lpstr>
      <vt:lpstr>SimSun</vt:lpstr>
      <vt:lpstr>Wingdings</vt:lpstr>
      <vt:lpstr>Yuanti SC</vt:lpstr>
      <vt:lpstr>Yuppy SC</vt:lpstr>
      <vt:lpstr>Yuanti TC</vt:lpstr>
      <vt:lpstr>Heiti TC Light</vt:lpstr>
      <vt:lpstr>STXihei</vt:lpstr>
      <vt:lpstr>Calibri</vt:lpstr>
      <vt:lpstr>Yuanti SC</vt:lpstr>
      <vt:lpstr>Helvetica</vt:lpstr>
      <vt:lpstr>Microsoft YaHei</vt:lpstr>
      <vt:lpstr>Arial Unicode MS</vt:lpstr>
      <vt:lpstr>Calibri Light</vt:lpstr>
      <vt:lpstr>Microsoft JhengHei UI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Koh</dc:creator>
  <cp:lastModifiedBy>KUNYI</cp:lastModifiedBy>
  <cp:revision>12</cp:revision>
  <dcterms:created xsi:type="dcterms:W3CDTF">2020-12-13T03:28:00Z</dcterms:created>
  <dcterms:modified xsi:type="dcterms:W3CDTF">2021-10-17T14:08:06Z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B0DC9FD80C354BF3AC232A7B0E91B4A8</vt:lpwstr>
  </property>
  <property fmtid="{D5CDD505-2E9C-101B-9397-08002B2CF9AE}" pid="3" name="KSOProductBuildVer">
    <vt:lpwstr>1033-11.2.0.10323</vt:lpwstr>
  </property>
</Properties>
</file>