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Noto Sans TC" panose="020B0200000000000000" pitchFamily="34" charset="-128"/>
      <p:regular r:id="rId11"/>
      <p:bold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jexIRPE0oJaj2zRyhpo39OFthp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859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108496"/>
            <a:ext cx="18288000" cy="9604911"/>
            <a:chOff x="0" y="-28575"/>
            <a:chExt cx="4816593" cy="2529689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4816592" cy="2501114"/>
            </a:xfrm>
            <a:custGeom>
              <a:avLst/>
              <a:gdLst/>
              <a:ahLst/>
              <a:cxnLst/>
              <a:rect l="l" t="t" r="r" b="b"/>
              <a:pathLst>
                <a:path w="4816592" h="2501114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501114"/>
                  </a:lnTo>
                  <a:lnTo>
                    <a:pt x="0" y="2501114"/>
                  </a:lnTo>
                  <a:close/>
                </a:path>
              </a:pathLst>
            </a:custGeom>
            <a:solidFill>
              <a:srgbClr val="F6F6F7"/>
            </a:solidFill>
            <a:ln>
              <a:noFill/>
            </a:ln>
          </p:spPr>
        </p:sp>
        <p:sp>
          <p:nvSpPr>
            <p:cNvPr id="86" name="Google Shape;86;p1"/>
            <p:cNvSpPr txBox="1"/>
            <p:nvPr/>
          </p:nvSpPr>
          <p:spPr>
            <a:xfrm>
              <a:off x="0" y="-28575"/>
              <a:ext cx="4816593" cy="25296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0" y="9496415"/>
            <a:ext cx="556546" cy="790575"/>
          </a:xfrm>
          <a:custGeom>
            <a:avLst/>
            <a:gdLst/>
            <a:ahLst/>
            <a:cxnLst/>
            <a:rect l="l" t="t" r="r" b="b"/>
            <a:pathLst>
              <a:path w="742061" h="1054100" extrusionOk="0">
                <a:moveTo>
                  <a:pt x="0" y="1054100"/>
                </a:moveTo>
                <a:lnTo>
                  <a:pt x="742061" y="1054100"/>
                </a:lnTo>
                <a:lnTo>
                  <a:pt x="74206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</p:sp>
      <p:sp>
        <p:nvSpPr>
          <p:cNvPr id="88" name="Google Shape;88;p1"/>
          <p:cNvSpPr/>
          <p:nvPr/>
        </p:nvSpPr>
        <p:spPr>
          <a:xfrm>
            <a:off x="840238" y="9271587"/>
            <a:ext cx="2867596" cy="970159"/>
          </a:xfrm>
          <a:custGeom>
            <a:avLst/>
            <a:gdLst/>
            <a:ahLst/>
            <a:cxnLst/>
            <a:rect l="l" t="t" r="r" b="b"/>
            <a:pathLst>
              <a:path w="2867596" h="970159" extrusionOk="0">
                <a:moveTo>
                  <a:pt x="0" y="0"/>
                </a:moveTo>
                <a:lnTo>
                  <a:pt x="2867597" y="0"/>
                </a:lnTo>
                <a:lnTo>
                  <a:pt x="2867597" y="970160"/>
                </a:lnTo>
                <a:lnTo>
                  <a:pt x="0" y="970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9" name="Google Shape;89;p1"/>
          <p:cNvSpPr/>
          <p:nvPr/>
        </p:nvSpPr>
        <p:spPr>
          <a:xfrm>
            <a:off x="3775424" y="9496415"/>
            <a:ext cx="14512576" cy="790575"/>
          </a:xfrm>
          <a:custGeom>
            <a:avLst/>
            <a:gdLst/>
            <a:ahLst/>
            <a:cxnLst/>
            <a:rect l="l" t="t" r="r" b="b"/>
            <a:pathLst>
              <a:path w="19350101" h="1054100" extrusionOk="0">
                <a:moveTo>
                  <a:pt x="0" y="1054100"/>
                </a:moveTo>
                <a:lnTo>
                  <a:pt x="19350101" y="1054100"/>
                </a:lnTo>
                <a:lnTo>
                  <a:pt x="1935010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</p:sp>
      <p:sp>
        <p:nvSpPr>
          <p:cNvPr id="90" name="Google Shape;90;p1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VIP六大步法</a:t>
            </a:r>
            <a:endParaRPr/>
          </a:p>
        </p:txBody>
      </p:sp>
      <p:sp>
        <p:nvSpPr>
          <p:cNvPr id="91" name="Google Shape;91;p1"/>
          <p:cNvSpPr txBox="1"/>
          <p:nvPr/>
        </p:nvSpPr>
        <p:spPr>
          <a:xfrm>
            <a:off x="13073720" y="9496415"/>
            <a:ext cx="52143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>
                <a:solidFill>
                  <a:srgbClr val="FFFFFF"/>
                </a:solidFill>
              </a:rPr>
              <a:t>i系统 手把手</a:t>
            </a:r>
            <a:endParaRPr/>
          </a:p>
        </p:txBody>
      </p:sp>
      <p:sp>
        <p:nvSpPr>
          <p:cNvPr id="92" name="Google Shape;92;p1"/>
          <p:cNvSpPr txBox="1"/>
          <p:nvPr/>
        </p:nvSpPr>
        <p:spPr>
          <a:xfrm>
            <a:off x="3707835" y="4257675"/>
            <a:ext cx="10857386" cy="177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655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目标定位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7" name="Google Shape;97;p2"/>
          <p:cNvCxnSpPr/>
          <p:nvPr/>
        </p:nvCxnSpPr>
        <p:spPr>
          <a:xfrm>
            <a:off x="1028700" y="3721633"/>
            <a:ext cx="9314500" cy="0"/>
          </a:xfrm>
          <a:prstGeom prst="straightConnector1">
            <a:avLst/>
          </a:prstGeom>
          <a:noFill/>
          <a:ln w="285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8" name="Google Shape;98;p2"/>
          <p:cNvSpPr/>
          <p:nvPr/>
        </p:nvSpPr>
        <p:spPr>
          <a:xfrm>
            <a:off x="0" y="9496415"/>
            <a:ext cx="556546" cy="790575"/>
          </a:xfrm>
          <a:custGeom>
            <a:avLst/>
            <a:gdLst/>
            <a:ahLst/>
            <a:cxnLst/>
            <a:rect l="l" t="t" r="r" b="b"/>
            <a:pathLst>
              <a:path w="742061" h="1054100" extrusionOk="0">
                <a:moveTo>
                  <a:pt x="0" y="1054100"/>
                </a:moveTo>
                <a:lnTo>
                  <a:pt x="742061" y="1054100"/>
                </a:lnTo>
                <a:lnTo>
                  <a:pt x="74206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</p:sp>
      <p:sp>
        <p:nvSpPr>
          <p:cNvPr id="99" name="Google Shape;99;p2"/>
          <p:cNvSpPr/>
          <p:nvPr/>
        </p:nvSpPr>
        <p:spPr>
          <a:xfrm>
            <a:off x="3775424" y="9496415"/>
            <a:ext cx="14512576" cy="790575"/>
          </a:xfrm>
          <a:custGeom>
            <a:avLst/>
            <a:gdLst/>
            <a:ahLst/>
            <a:cxnLst/>
            <a:rect l="l" t="t" r="r" b="b"/>
            <a:pathLst>
              <a:path w="19350101" h="1054100" extrusionOk="0">
                <a:moveTo>
                  <a:pt x="0" y="1054100"/>
                </a:moveTo>
                <a:lnTo>
                  <a:pt x="19350101" y="1054100"/>
                </a:lnTo>
                <a:lnTo>
                  <a:pt x="1935010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</p:sp>
      <p:sp>
        <p:nvSpPr>
          <p:cNvPr id="100" name="Google Shape;100;p2"/>
          <p:cNvSpPr/>
          <p:nvPr/>
        </p:nvSpPr>
        <p:spPr>
          <a:xfrm>
            <a:off x="840238" y="9271587"/>
            <a:ext cx="2867596" cy="970159"/>
          </a:xfrm>
          <a:custGeom>
            <a:avLst/>
            <a:gdLst/>
            <a:ahLst/>
            <a:cxnLst/>
            <a:rect l="l" t="t" r="r" b="b"/>
            <a:pathLst>
              <a:path w="2867596" h="970159" extrusionOk="0">
                <a:moveTo>
                  <a:pt x="0" y="0"/>
                </a:moveTo>
                <a:lnTo>
                  <a:pt x="2867597" y="0"/>
                </a:lnTo>
                <a:lnTo>
                  <a:pt x="2867597" y="970160"/>
                </a:lnTo>
                <a:lnTo>
                  <a:pt x="0" y="970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1" name="Google Shape;101;p2"/>
          <p:cNvSpPr/>
          <p:nvPr/>
        </p:nvSpPr>
        <p:spPr>
          <a:xfrm>
            <a:off x="11031712" y="0"/>
            <a:ext cx="7256288" cy="9496415"/>
          </a:xfrm>
          <a:custGeom>
            <a:avLst/>
            <a:gdLst/>
            <a:ahLst/>
            <a:cxnLst/>
            <a:rect l="l" t="t" r="r" b="b"/>
            <a:pathLst>
              <a:path w="7256288" h="9496415" extrusionOk="0">
                <a:moveTo>
                  <a:pt x="0" y="0"/>
                </a:moveTo>
                <a:lnTo>
                  <a:pt x="7256288" y="0"/>
                </a:lnTo>
                <a:lnTo>
                  <a:pt x="7256288" y="9496415"/>
                </a:lnTo>
                <a:lnTo>
                  <a:pt x="0" y="94964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79522" r="-16902"/>
            </a:stretch>
          </a:blipFill>
          <a:ln>
            <a:noFill/>
          </a:ln>
        </p:spPr>
      </p:sp>
      <p:sp>
        <p:nvSpPr>
          <p:cNvPr id="102" name="Google Shape;102;p2"/>
          <p:cNvSpPr txBox="1"/>
          <p:nvPr/>
        </p:nvSpPr>
        <p:spPr>
          <a:xfrm>
            <a:off x="1028700" y="2261217"/>
            <a:ext cx="14207782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目标定位</a:t>
            </a:r>
            <a:endParaRPr/>
          </a:p>
        </p:txBody>
      </p:sp>
      <p:sp>
        <p:nvSpPr>
          <p:cNvPr id="103" name="Google Shape;103;p2"/>
          <p:cNvSpPr txBox="1"/>
          <p:nvPr/>
        </p:nvSpPr>
        <p:spPr>
          <a:xfrm>
            <a:off x="2878039" y="4390923"/>
            <a:ext cx="14207782" cy="53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建立团队</a:t>
            </a:r>
            <a:endParaRPr/>
          </a:p>
        </p:txBody>
      </p:sp>
      <p:sp>
        <p:nvSpPr>
          <p:cNvPr id="104" name="Google Shape;104;p2"/>
          <p:cNvSpPr txBox="1"/>
          <p:nvPr/>
        </p:nvSpPr>
        <p:spPr>
          <a:xfrm>
            <a:off x="1028700" y="4164545"/>
            <a:ext cx="1495240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/>
          </a:p>
        </p:txBody>
      </p:sp>
      <p:sp>
        <p:nvSpPr>
          <p:cNvPr id="105" name="Google Shape;105;p2"/>
          <p:cNvSpPr txBox="1"/>
          <p:nvPr/>
        </p:nvSpPr>
        <p:spPr>
          <a:xfrm>
            <a:off x="2878039" y="5876823"/>
            <a:ext cx="14207782" cy="53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建立6家分店</a:t>
            </a:r>
            <a:endParaRPr/>
          </a:p>
        </p:txBody>
      </p:sp>
      <p:sp>
        <p:nvSpPr>
          <p:cNvPr id="106" name="Google Shape;106;p2"/>
          <p:cNvSpPr txBox="1"/>
          <p:nvPr/>
        </p:nvSpPr>
        <p:spPr>
          <a:xfrm>
            <a:off x="1028700" y="5650445"/>
            <a:ext cx="1599784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/>
          </a:p>
        </p:txBody>
      </p:sp>
      <p:sp>
        <p:nvSpPr>
          <p:cNvPr id="107" name="Google Shape;107;p2"/>
          <p:cNvSpPr txBox="1"/>
          <p:nvPr/>
        </p:nvSpPr>
        <p:spPr>
          <a:xfrm>
            <a:off x="13073720" y="9496415"/>
            <a:ext cx="52143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>
                <a:solidFill>
                  <a:schemeClr val="lt1"/>
                </a:solidFill>
              </a:rPr>
              <a:t>i系统 手把手</a:t>
            </a:r>
            <a:endParaRPr sz="5100">
              <a:solidFill>
                <a:srgbClr val="FFFFFF"/>
              </a:solidFill>
            </a:endParaRPr>
          </a:p>
        </p:txBody>
      </p:sp>
      <p:sp>
        <p:nvSpPr>
          <p:cNvPr id="108" name="Google Shape;108;p2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VIP六大步法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/>
          <p:nvPr/>
        </p:nvSpPr>
        <p:spPr>
          <a:xfrm>
            <a:off x="0" y="9496415"/>
            <a:ext cx="556546" cy="790575"/>
          </a:xfrm>
          <a:custGeom>
            <a:avLst/>
            <a:gdLst/>
            <a:ahLst/>
            <a:cxnLst/>
            <a:rect l="l" t="t" r="r" b="b"/>
            <a:pathLst>
              <a:path w="742061" h="1054100" extrusionOk="0">
                <a:moveTo>
                  <a:pt x="0" y="1054100"/>
                </a:moveTo>
                <a:lnTo>
                  <a:pt x="742061" y="1054100"/>
                </a:lnTo>
                <a:lnTo>
                  <a:pt x="74206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</p:sp>
      <p:sp>
        <p:nvSpPr>
          <p:cNvPr id="114" name="Google Shape;114;p3"/>
          <p:cNvSpPr/>
          <p:nvPr/>
        </p:nvSpPr>
        <p:spPr>
          <a:xfrm>
            <a:off x="3775424" y="9496415"/>
            <a:ext cx="14512576" cy="790575"/>
          </a:xfrm>
          <a:custGeom>
            <a:avLst/>
            <a:gdLst/>
            <a:ahLst/>
            <a:cxnLst/>
            <a:rect l="l" t="t" r="r" b="b"/>
            <a:pathLst>
              <a:path w="19350101" h="1054100" extrusionOk="0">
                <a:moveTo>
                  <a:pt x="0" y="1054100"/>
                </a:moveTo>
                <a:lnTo>
                  <a:pt x="19350101" y="1054100"/>
                </a:lnTo>
                <a:lnTo>
                  <a:pt x="1935010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</p:sp>
      <p:sp>
        <p:nvSpPr>
          <p:cNvPr id="115" name="Google Shape;115;p3"/>
          <p:cNvSpPr/>
          <p:nvPr/>
        </p:nvSpPr>
        <p:spPr>
          <a:xfrm>
            <a:off x="840238" y="9271587"/>
            <a:ext cx="2867596" cy="970159"/>
          </a:xfrm>
          <a:custGeom>
            <a:avLst/>
            <a:gdLst/>
            <a:ahLst/>
            <a:cxnLst/>
            <a:rect l="l" t="t" r="r" b="b"/>
            <a:pathLst>
              <a:path w="2867596" h="970159" extrusionOk="0">
                <a:moveTo>
                  <a:pt x="0" y="0"/>
                </a:moveTo>
                <a:lnTo>
                  <a:pt x="2867597" y="0"/>
                </a:lnTo>
                <a:lnTo>
                  <a:pt x="2867597" y="970160"/>
                </a:lnTo>
                <a:lnTo>
                  <a:pt x="0" y="970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cxnSp>
        <p:nvCxnSpPr>
          <p:cNvPr id="116" name="Google Shape;116;p3"/>
          <p:cNvCxnSpPr/>
          <p:nvPr/>
        </p:nvCxnSpPr>
        <p:spPr>
          <a:xfrm>
            <a:off x="9164519" y="2578320"/>
            <a:ext cx="3658557" cy="40773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7" name="Google Shape;117;p3"/>
          <p:cNvCxnSpPr/>
          <p:nvPr/>
        </p:nvCxnSpPr>
        <p:spPr>
          <a:xfrm>
            <a:off x="9144000" y="2568061"/>
            <a:ext cx="2217983" cy="41799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8" name="Google Shape;118;p3"/>
          <p:cNvCxnSpPr/>
          <p:nvPr/>
        </p:nvCxnSpPr>
        <p:spPr>
          <a:xfrm>
            <a:off x="9164519" y="2568061"/>
            <a:ext cx="778302" cy="41799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9" name="Google Shape;119;p3"/>
          <p:cNvCxnSpPr/>
          <p:nvPr/>
        </p:nvCxnSpPr>
        <p:spPr>
          <a:xfrm flipH="1">
            <a:off x="8481727" y="2599859"/>
            <a:ext cx="662273" cy="386197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0" name="Google Shape;120;p3"/>
          <p:cNvCxnSpPr/>
          <p:nvPr/>
        </p:nvCxnSpPr>
        <p:spPr>
          <a:xfrm flipH="1">
            <a:off x="7022743" y="2568061"/>
            <a:ext cx="2189531" cy="41799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1" name="Google Shape;121;p3"/>
          <p:cNvCxnSpPr/>
          <p:nvPr/>
        </p:nvCxnSpPr>
        <p:spPr>
          <a:xfrm flipH="1">
            <a:off x="5561650" y="2496245"/>
            <a:ext cx="3582350" cy="489811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22" name="Google Shape;122;p3"/>
          <p:cNvGrpSpPr/>
          <p:nvPr/>
        </p:nvGrpSpPr>
        <p:grpSpPr>
          <a:xfrm>
            <a:off x="5127433" y="2986057"/>
            <a:ext cx="868434" cy="824631"/>
            <a:chOff x="0" y="0"/>
            <a:chExt cx="1157912" cy="1099508"/>
          </a:xfrm>
        </p:grpSpPr>
        <p:sp>
          <p:nvSpPr>
            <p:cNvPr id="123" name="Google Shape;123;p3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124" name="Google Shape;124;p3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125" name="Google Shape;125;p3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126" name="Google Shape;126;p3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7" name="Google Shape;127;p3"/>
          <p:cNvGrpSpPr/>
          <p:nvPr/>
        </p:nvGrpSpPr>
        <p:grpSpPr>
          <a:xfrm>
            <a:off x="6588526" y="2986057"/>
            <a:ext cx="868434" cy="824631"/>
            <a:chOff x="0" y="0"/>
            <a:chExt cx="1157912" cy="1099508"/>
          </a:xfrm>
        </p:grpSpPr>
        <p:sp>
          <p:nvSpPr>
            <p:cNvPr id="128" name="Google Shape;128;p3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129" name="Google Shape;129;p3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130" name="Google Shape;130;p3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131" name="Google Shape;131;p3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2" name="Google Shape;132;p3"/>
          <p:cNvGrpSpPr/>
          <p:nvPr/>
        </p:nvGrpSpPr>
        <p:grpSpPr>
          <a:xfrm>
            <a:off x="8047510" y="2986057"/>
            <a:ext cx="868434" cy="824631"/>
            <a:chOff x="0" y="0"/>
            <a:chExt cx="1157912" cy="1099508"/>
          </a:xfrm>
        </p:grpSpPr>
        <p:sp>
          <p:nvSpPr>
            <p:cNvPr id="133" name="Google Shape;133;p3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134" name="Google Shape;134;p3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135" name="Google Shape;135;p3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136" name="Google Shape;136;p3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7" name="Google Shape;137;p3"/>
          <p:cNvGrpSpPr/>
          <p:nvPr/>
        </p:nvGrpSpPr>
        <p:grpSpPr>
          <a:xfrm>
            <a:off x="9508603" y="2986057"/>
            <a:ext cx="868434" cy="824631"/>
            <a:chOff x="0" y="0"/>
            <a:chExt cx="1157912" cy="1099508"/>
          </a:xfrm>
        </p:grpSpPr>
        <p:sp>
          <p:nvSpPr>
            <p:cNvPr id="138" name="Google Shape;138;p3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139" name="Google Shape;139;p3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140" name="Google Shape;140;p3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141" name="Google Shape;141;p3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42" name="Google Shape;142;p3"/>
          <p:cNvGrpSpPr/>
          <p:nvPr/>
        </p:nvGrpSpPr>
        <p:grpSpPr>
          <a:xfrm>
            <a:off x="10927766" y="2986057"/>
            <a:ext cx="868434" cy="824631"/>
            <a:chOff x="0" y="0"/>
            <a:chExt cx="1157912" cy="1099508"/>
          </a:xfrm>
        </p:grpSpPr>
        <p:sp>
          <p:nvSpPr>
            <p:cNvPr id="143" name="Google Shape;143;p3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144" name="Google Shape;144;p3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145" name="Google Shape;145;p3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146" name="Google Shape;146;p3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47" name="Google Shape;147;p3"/>
          <p:cNvGrpSpPr/>
          <p:nvPr/>
        </p:nvGrpSpPr>
        <p:grpSpPr>
          <a:xfrm>
            <a:off x="12388859" y="2986057"/>
            <a:ext cx="868434" cy="824631"/>
            <a:chOff x="0" y="0"/>
            <a:chExt cx="1157912" cy="1099508"/>
          </a:xfrm>
        </p:grpSpPr>
        <p:sp>
          <p:nvSpPr>
            <p:cNvPr id="148" name="Google Shape;148;p3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149" name="Google Shape;149;p3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150" name="Google Shape;150;p3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151" name="Google Shape;151;p3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52" name="Google Shape;152;p3"/>
          <p:cNvGrpSpPr/>
          <p:nvPr/>
        </p:nvGrpSpPr>
        <p:grpSpPr>
          <a:xfrm>
            <a:off x="8709783" y="1702393"/>
            <a:ext cx="868434" cy="824631"/>
            <a:chOff x="0" y="0"/>
            <a:chExt cx="1157912" cy="1099508"/>
          </a:xfrm>
        </p:grpSpPr>
        <p:sp>
          <p:nvSpPr>
            <p:cNvPr id="153" name="Google Shape;153;p3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154" name="Google Shape;154;p3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155" name="Google Shape;155;p3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156" name="Google Shape;156;p3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57" name="Google Shape;157;p3"/>
          <p:cNvSpPr txBox="1"/>
          <p:nvPr/>
        </p:nvSpPr>
        <p:spPr>
          <a:xfrm>
            <a:off x="13073720" y="9496415"/>
            <a:ext cx="52143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>
                <a:solidFill>
                  <a:schemeClr val="lt1"/>
                </a:solidFill>
              </a:rPr>
              <a:t>i系统 手把手</a:t>
            </a:r>
            <a:endParaRPr sz="5100">
              <a:solidFill>
                <a:srgbClr val="FFFFFF"/>
              </a:solidFill>
            </a:endParaRPr>
          </a:p>
        </p:txBody>
      </p:sp>
      <p:sp>
        <p:nvSpPr>
          <p:cNvPr id="158" name="Google Shape;158;p3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VIP六大步法</a:t>
            </a:r>
            <a:endParaRPr/>
          </a:p>
        </p:txBody>
      </p:sp>
      <p:sp>
        <p:nvSpPr>
          <p:cNvPr id="159" name="Google Shape;159;p3"/>
          <p:cNvSpPr txBox="1"/>
          <p:nvPr/>
        </p:nvSpPr>
        <p:spPr>
          <a:xfrm>
            <a:off x="11465786" y="519112"/>
            <a:ext cx="5982847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6x分店计划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"/>
          <p:cNvSpPr/>
          <p:nvPr/>
        </p:nvSpPr>
        <p:spPr>
          <a:xfrm>
            <a:off x="0" y="9496415"/>
            <a:ext cx="556546" cy="790575"/>
          </a:xfrm>
          <a:custGeom>
            <a:avLst/>
            <a:gdLst/>
            <a:ahLst/>
            <a:cxnLst/>
            <a:rect l="l" t="t" r="r" b="b"/>
            <a:pathLst>
              <a:path w="742061" h="1054100" extrusionOk="0">
                <a:moveTo>
                  <a:pt x="0" y="1054100"/>
                </a:moveTo>
                <a:lnTo>
                  <a:pt x="742061" y="1054100"/>
                </a:lnTo>
                <a:lnTo>
                  <a:pt x="74206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</p:sp>
      <p:sp>
        <p:nvSpPr>
          <p:cNvPr id="165" name="Google Shape;165;p4"/>
          <p:cNvSpPr/>
          <p:nvPr/>
        </p:nvSpPr>
        <p:spPr>
          <a:xfrm>
            <a:off x="3775424" y="9496415"/>
            <a:ext cx="14512576" cy="790575"/>
          </a:xfrm>
          <a:custGeom>
            <a:avLst/>
            <a:gdLst/>
            <a:ahLst/>
            <a:cxnLst/>
            <a:rect l="l" t="t" r="r" b="b"/>
            <a:pathLst>
              <a:path w="19350101" h="1054100" extrusionOk="0">
                <a:moveTo>
                  <a:pt x="0" y="1054100"/>
                </a:moveTo>
                <a:lnTo>
                  <a:pt x="19350101" y="1054100"/>
                </a:lnTo>
                <a:lnTo>
                  <a:pt x="1935010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</p:sp>
      <p:sp>
        <p:nvSpPr>
          <p:cNvPr id="166" name="Google Shape;166;p4"/>
          <p:cNvSpPr/>
          <p:nvPr/>
        </p:nvSpPr>
        <p:spPr>
          <a:xfrm>
            <a:off x="840238" y="9271587"/>
            <a:ext cx="2867596" cy="970159"/>
          </a:xfrm>
          <a:custGeom>
            <a:avLst/>
            <a:gdLst/>
            <a:ahLst/>
            <a:cxnLst/>
            <a:rect l="l" t="t" r="r" b="b"/>
            <a:pathLst>
              <a:path w="2867596" h="970159" extrusionOk="0">
                <a:moveTo>
                  <a:pt x="0" y="0"/>
                </a:moveTo>
                <a:lnTo>
                  <a:pt x="2867597" y="0"/>
                </a:lnTo>
                <a:lnTo>
                  <a:pt x="2867597" y="970160"/>
                </a:lnTo>
                <a:lnTo>
                  <a:pt x="0" y="970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67" name="Google Shape;167;p4"/>
          <p:cNvGrpSpPr/>
          <p:nvPr/>
        </p:nvGrpSpPr>
        <p:grpSpPr>
          <a:xfrm>
            <a:off x="1691455" y="2986057"/>
            <a:ext cx="15261791" cy="3074612"/>
            <a:chOff x="0" y="0"/>
            <a:chExt cx="20349055" cy="4099484"/>
          </a:xfrm>
        </p:grpSpPr>
        <p:cxnSp>
          <p:nvCxnSpPr>
            <p:cNvPr id="168" name="Google Shape;168;p4"/>
            <p:cNvCxnSpPr/>
            <p:nvPr/>
          </p:nvCxnSpPr>
          <p:spPr>
            <a:xfrm rot="10800000">
              <a:off x="3603403" y="468760"/>
              <a:ext cx="977900" cy="0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169" name="Google Shape;169;p4"/>
            <p:cNvSpPr/>
            <p:nvPr/>
          </p:nvSpPr>
          <p:spPr>
            <a:xfrm>
              <a:off x="0" y="0"/>
              <a:ext cx="3603403" cy="2729578"/>
            </a:xfrm>
            <a:custGeom>
              <a:avLst/>
              <a:gdLst/>
              <a:ahLst/>
              <a:cxnLst/>
              <a:rect l="l" t="t" r="r" b="b"/>
              <a:pathLst>
                <a:path w="3603403" h="2729578" extrusionOk="0">
                  <a:moveTo>
                    <a:pt x="0" y="0"/>
                  </a:moveTo>
                  <a:lnTo>
                    <a:pt x="3603403" y="0"/>
                  </a:lnTo>
                  <a:lnTo>
                    <a:pt x="3603403" y="2729578"/>
                  </a:lnTo>
                  <a:lnTo>
                    <a:pt x="0" y="272957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70" name="Google Shape;170;p4"/>
            <p:cNvSpPr txBox="1"/>
            <p:nvPr/>
          </p:nvSpPr>
          <p:spPr>
            <a:xfrm>
              <a:off x="0" y="2662903"/>
              <a:ext cx="3603403" cy="7516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99" b="0" i="0" u="none" strike="noStrike" cap="none">
                  <a:solidFill>
                    <a:srgbClr val="00000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20消费商</a:t>
              </a:r>
              <a:endParaRPr/>
            </a:p>
          </p:txBody>
        </p:sp>
        <p:sp>
          <p:nvSpPr>
            <p:cNvPr id="171" name="Google Shape;171;p4"/>
            <p:cNvSpPr txBox="1"/>
            <p:nvPr/>
          </p:nvSpPr>
          <p:spPr>
            <a:xfrm>
              <a:off x="0" y="3347856"/>
              <a:ext cx="3603403" cy="7516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99" b="0" i="0" u="none" strike="noStrike" cap="none">
                  <a:solidFill>
                    <a:srgbClr val="00000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2800 USD</a:t>
              </a:r>
              <a:endParaRPr/>
            </a:p>
          </p:txBody>
        </p:sp>
        <p:sp>
          <p:nvSpPr>
            <p:cNvPr id="172" name="Google Shape;172;p4"/>
            <p:cNvSpPr txBox="1"/>
            <p:nvPr/>
          </p:nvSpPr>
          <p:spPr>
            <a:xfrm>
              <a:off x="16339174" y="48602"/>
              <a:ext cx="4009881" cy="7736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500" b="1" i="0" u="none" strike="noStrike" cap="none">
                  <a:solidFill>
                    <a:srgbClr val="00000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&lt;USD $10000</a:t>
              </a:r>
              <a:endParaRPr/>
            </a:p>
          </p:txBody>
        </p:sp>
      </p:grpSp>
      <p:cxnSp>
        <p:nvCxnSpPr>
          <p:cNvPr id="173" name="Google Shape;173;p4"/>
          <p:cNvCxnSpPr/>
          <p:nvPr/>
        </p:nvCxnSpPr>
        <p:spPr>
          <a:xfrm>
            <a:off x="9164519" y="2578320"/>
            <a:ext cx="3658557" cy="40773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4" name="Google Shape;174;p4"/>
          <p:cNvCxnSpPr/>
          <p:nvPr/>
        </p:nvCxnSpPr>
        <p:spPr>
          <a:xfrm>
            <a:off x="9144000" y="2568061"/>
            <a:ext cx="2217983" cy="41799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5" name="Google Shape;175;p4"/>
          <p:cNvCxnSpPr/>
          <p:nvPr/>
        </p:nvCxnSpPr>
        <p:spPr>
          <a:xfrm>
            <a:off x="9164519" y="2568061"/>
            <a:ext cx="778302" cy="41799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6" name="Google Shape;176;p4"/>
          <p:cNvCxnSpPr/>
          <p:nvPr/>
        </p:nvCxnSpPr>
        <p:spPr>
          <a:xfrm flipH="1">
            <a:off x="8481727" y="2599859"/>
            <a:ext cx="662273" cy="386197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7" name="Google Shape;177;p4"/>
          <p:cNvCxnSpPr/>
          <p:nvPr/>
        </p:nvCxnSpPr>
        <p:spPr>
          <a:xfrm flipH="1">
            <a:off x="7022743" y="2568061"/>
            <a:ext cx="2189531" cy="41799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8" name="Google Shape;178;p4"/>
          <p:cNvCxnSpPr/>
          <p:nvPr/>
        </p:nvCxnSpPr>
        <p:spPr>
          <a:xfrm flipH="1">
            <a:off x="5561650" y="2496245"/>
            <a:ext cx="3582350" cy="489811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79" name="Google Shape;179;p4"/>
          <p:cNvGrpSpPr/>
          <p:nvPr/>
        </p:nvGrpSpPr>
        <p:grpSpPr>
          <a:xfrm>
            <a:off x="5127433" y="2986057"/>
            <a:ext cx="868434" cy="824631"/>
            <a:chOff x="0" y="0"/>
            <a:chExt cx="1157912" cy="1099508"/>
          </a:xfrm>
        </p:grpSpPr>
        <p:sp>
          <p:nvSpPr>
            <p:cNvPr id="180" name="Google Shape;180;p4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181" name="Google Shape;181;p4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182" name="Google Shape;182;p4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183" name="Google Shape;183;p4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84" name="Google Shape;184;p4"/>
          <p:cNvGrpSpPr/>
          <p:nvPr/>
        </p:nvGrpSpPr>
        <p:grpSpPr>
          <a:xfrm>
            <a:off x="6588526" y="2986057"/>
            <a:ext cx="868434" cy="824631"/>
            <a:chOff x="0" y="0"/>
            <a:chExt cx="1157912" cy="1099508"/>
          </a:xfrm>
        </p:grpSpPr>
        <p:sp>
          <p:nvSpPr>
            <p:cNvPr id="185" name="Google Shape;185;p4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186" name="Google Shape;186;p4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187" name="Google Shape;187;p4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188" name="Google Shape;188;p4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89" name="Google Shape;189;p4"/>
          <p:cNvGrpSpPr/>
          <p:nvPr/>
        </p:nvGrpSpPr>
        <p:grpSpPr>
          <a:xfrm>
            <a:off x="8047510" y="2986057"/>
            <a:ext cx="868434" cy="824631"/>
            <a:chOff x="0" y="0"/>
            <a:chExt cx="1157912" cy="1099508"/>
          </a:xfrm>
        </p:grpSpPr>
        <p:sp>
          <p:nvSpPr>
            <p:cNvPr id="190" name="Google Shape;190;p4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191" name="Google Shape;191;p4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192" name="Google Shape;192;p4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193" name="Google Shape;193;p4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94" name="Google Shape;194;p4"/>
          <p:cNvGrpSpPr/>
          <p:nvPr/>
        </p:nvGrpSpPr>
        <p:grpSpPr>
          <a:xfrm>
            <a:off x="9508603" y="2986057"/>
            <a:ext cx="868434" cy="824631"/>
            <a:chOff x="0" y="0"/>
            <a:chExt cx="1157912" cy="1099508"/>
          </a:xfrm>
        </p:grpSpPr>
        <p:sp>
          <p:nvSpPr>
            <p:cNvPr id="195" name="Google Shape;195;p4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196" name="Google Shape;196;p4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197" name="Google Shape;197;p4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198" name="Google Shape;198;p4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99" name="Google Shape;199;p4"/>
          <p:cNvGrpSpPr/>
          <p:nvPr/>
        </p:nvGrpSpPr>
        <p:grpSpPr>
          <a:xfrm>
            <a:off x="10927766" y="2986057"/>
            <a:ext cx="868434" cy="824631"/>
            <a:chOff x="0" y="0"/>
            <a:chExt cx="1157912" cy="1099508"/>
          </a:xfrm>
        </p:grpSpPr>
        <p:sp>
          <p:nvSpPr>
            <p:cNvPr id="200" name="Google Shape;200;p4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201" name="Google Shape;201;p4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202" name="Google Shape;202;p4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203" name="Google Shape;203;p4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04" name="Google Shape;204;p4"/>
          <p:cNvGrpSpPr/>
          <p:nvPr/>
        </p:nvGrpSpPr>
        <p:grpSpPr>
          <a:xfrm>
            <a:off x="12388859" y="2986057"/>
            <a:ext cx="868434" cy="824631"/>
            <a:chOff x="0" y="0"/>
            <a:chExt cx="1157912" cy="1099508"/>
          </a:xfrm>
        </p:grpSpPr>
        <p:sp>
          <p:nvSpPr>
            <p:cNvPr id="205" name="Google Shape;205;p4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206" name="Google Shape;206;p4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207" name="Google Shape;207;p4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208" name="Google Shape;208;p4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09" name="Google Shape;209;p4"/>
          <p:cNvGrpSpPr/>
          <p:nvPr/>
        </p:nvGrpSpPr>
        <p:grpSpPr>
          <a:xfrm>
            <a:off x="8709783" y="1702393"/>
            <a:ext cx="868434" cy="824631"/>
            <a:chOff x="0" y="0"/>
            <a:chExt cx="1157912" cy="1099508"/>
          </a:xfrm>
        </p:grpSpPr>
        <p:sp>
          <p:nvSpPr>
            <p:cNvPr id="210" name="Google Shape;210;p4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211" name="Google Shape;211;p4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212" name="Google Shape;212;p4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213" name="Google Shape;213;p4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14" name="Google Shape;214;p4"/>
          <p:cNvSpPr txBox="1"/>
          <p:nvPr/>
        </p:nvSpPr>
        <p:spPr>
          <a:xfrm>
            <a:off x="13073720" y="9496415"/>
            <a:ext cx="5214300" cy="17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5100">
                <a:solidFill>
                  <a:schemeClr val="lt1"/>
                </a:solidFill>
              </a:rPr>
              <a:t>i系统 手把手</a:t>
            </a:r>
            <a:endParaRPr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100">
              <a:solidFill>
                <a:srgbClr val="FFFFFF"/>
              </a:solidFill>
            </a:endParaRPr>
          </a:p>
        </p:txBody>
      </p:sp>
      <p:sp>
        <p:nvSpPr>
          <p:cNvPr id="215" name="Google Shape;215;p4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VIP六大步法</a:t>
            </a:r>
            <a:endParaRPr/>
          </a:p>
        </p:txBody>
      </p:sp>
      <p:sp>
        <p:nvSpPr>
          <p:cNvPr id="216" name="Google Shape;216;p4"/>
          <p:cNvSpPr txBox="1"/>
          <p:nvPr/>
        </p:nvSpPr>
        <p:spPr>
          <a:xfrm>
            <a:off x="11465786" y="519112"/>
            <a:ext cx="5982847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6x分店计划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5"/>
          <p:cNvSpPr/>
          <p:nvPr/>
        </p:nvSpPr>
        <p:spPr>
          <a:xfrm>
            <a:off x="0" y="9496415"/>
            <a:ext cx="556546" cy="790575"/>
          </a:xfrm>
          <a:custGeom>
            <a:avLst/>
            <a:gdLst/>
            <a:ahLst/>
            <a:cxnLst/>
            <a:rect l="l" t="t" r="r" b="b"/>
            <a:pathLst>
              <a:path w="742061" h="1054100" extrusionOk="0">
                <a:moveTo>
                  <a:pt x="0" y="1054100"/>
                </a:moveTo>
                <a:lnTo>
                  <a:pt x="742061" y="1054100"/>
                </a:lnTo>
                <a:lnTo>
                  <a:pt x="74206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</p:sp>
      <p:sp>
        <p:nvSpPr>
          <p:cNvPr id="222" name="Google Shape;222;p5"/>
          <p:cNvSpPr/>
          <p:nvPr/>
        </p:nvSpPr>
        <p:spPr>
          <a:xfrm>
            <a:off x="3775424" y="9496415"/>
            <a:ext cx="14512576" cy="790575"/>
          </a:xfrm>
          <a:custGeom>
            <a:avLst/>
            <a:gdLst/>
            <a:ahLst/>
            <a:cxnLst/>
            <a:rect l="l" t="t" r="r" b="b"/>
            <a:pathLst>
              <a:path w="19350101" h="1054100" extrusionOk="0">
                <a:moveTo>
                  <a:pt x="0" y="1054100"/>
                </a:moveTo>
                <a:lnTo>
                  <a:pt x="19350101" y="1054100"/>
                </a:lnTo>
                <a:lnTo>
                  <a:pt x="1935010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</p:sp>
      <p:sp>
        <p:nvSpPr>
          <p:cNvPr id="223" name="Google Shape;223;p5"/>
          <p:cNvSpPr/>
          <p:nvPr/>
        </p:nvSpPr>
        <p:spPr>
          <a:xfrm>
            <a:off x="840238" y="9271587"/>
            <a:ext cx="2867596" cy="970159"/>
          </a:xfrm>
          <a:custGeom>
            <a:avLst/>
            <a:gdLst/>
            <a:ahLst/>
            <a:cxnLst/>
            <a:rect l="l" t="t" r="r" b="b"/>
            <a:pathLst>
              <a:path w="2867596" h="970159" extrusionOk="0">
                <a:moveTo>
                  <a:pt x="0" y="0"/>
                </a:moveTo>
                <a:lnTo>
                  <a:pt x="2867597" y="0"/>
                </a:lnTo>
                <a:lnTo>
                  <a:pt x="2867597" y="970160"/>
                </a:lnTo>
                <a:lnTo>
                  <a:pt x="0" y="970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224" name="Google Shape;224;p5"/>
          <p:cNvGrpSpPr/>
          <p:nvPr/>
        </p:nvGrpSpPr>
        <p:grpSpPr>
          <a:xfrm>
            <a:off x="1691455" y="2986057"/>
            <a:ext cx="15261791" cy="3074612"/>
            <a:chOff x="0" y="0"/>
            <a:chExt cx="20349055" cy="4099484"/>
          </a:xfrm>
        </p:grpSpPr>
        <p:cxnSp>
          <p:nvCxnSpPr>
            <p:cNvPr id="225" name="Google Shape;225;p5"/>
            <p:cNvCxnSpPr/>
            <p:nvPr/>
          </p:nvCxnSpPr>
          <p:spPr>
            <a:xfrm rot="10800000">
              <a:off x="3603403" y="468760"/>
              <a:ext cx="977900" cy="0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226" name="Google Shape;226;p5"/>
            <p:cNvSpPr/>
            <p:nvPr/>
          </p:nvSpPr>
          <p:spPr>
            <a:xfrm>
              <a:off x="0" y="0"/>
              <a:ext cx="3603403" cy="2729578"/>
            </a:xfrm>
            <a:custGeom>
              <a:avLst/>
              <a:gdLst/>
              <a:ahLst/>
              <a:cxnLst/>
              <a:rect l="l" t="t" r="r" b="b"/>
              <a:pathLst>
                <a:path w="3603403" h="2729578" extrusionOk="0">
                  <a:moveTo>
                    <a:pt x="0" y="0"/>
                  </a:moveTo>
                  <a:lnTo>
                    <a:pt x="3603403" y="0"/>
                  </a:lnTo>
                  <a:lnTo>
                    <a:pt x="3603403" y="2729578"/>
                  </a:lnTo>
                  <a:lnTo>
                    <a:pt x="0" y="272957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227" name="Google Shape;227;p5"/>
            <p:cNvSpPr txBox="1"/>
            <p:nvPr/>
          </p:nvSpPr>
          <p:spPr>
            <a:xfrm>
              <a:off x="0" y="2662903"/>
              <a:ext cx="3603403" cy="7516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99" b="0" i="0" u="none" strike="noStrike" cap="none">
                  <a:solidFill>
                    <a:srgbClr val="00000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20消费商</a:t>
              </a:r>
              <a:endParaRPr/>
            </a:p>
          </p:txBody>
        </p:sp>
        <p:sp>
          <p:nvSpPr>
            <p:cNvPr id="228" name="Google Shape;228;p5"/>
            <p:cNvSpPr txBox="1"/>
            <p:nvPr/>
          </p:nvSpPr>
          <p:spPr>
            <a:xfrm>
              <a:off x="0" y="3347856"/>
              <a:ext cx="3603403" cy="7516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99" b="0" i="0" u="none" strike="noStrike" cap="none">
                  <a:solidFill>
                    <a:srgbClr val="00000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2800 USD</a:t>
              </a:r>
              <a:endParaRPr/>
            </a:p>
          </p:txBody>
        </p:sp>
        <p:sp>
          <p:nvSpPr>
            <p:cNvPr id="229" name="Google Shape;229;p5"/>
            <p:cNvSpPr txBox="1"/>
            <p:nvPr/>
          </p:nvSpPr>
          <p:spPr>
            <a:xfrm>
              <a:off x="16339174" y="48602"/>
              <a:ext cx="4009881" cy="7736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500" b="1" i="0" u="none" strike="noStrike" cap="none">
                  <a:solidFill>
                    <a:srgbClr val="00000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&lt;USD $10000</a:t>
              </a:r>
              <a:endParaRPr/>
            </a:p>
          </p:txBody>
        </p:sp>
      </p:grpSp>
      <p:grpSp>
        <p:nvGrpSpPr>
          <p:cNvPr id="230" name="Google Shape;230;p5"/>
          <p:cNvGrpSpPr/>
          <p:nvPr/>
        </p:nvGrpSpPr>
        <p:grpSpPr>
          <a:xfrm>
            <a:off x="7316963" y="3810687"/>
            <a:ext cx="9636282" cy="1412224"/>
            <a:chOff x="0" y="24534"/>
            <a:chExt cx="12848377" cy="1882965"/>
          </a:xfrm>
        </p:grpSpPr>
        <p:cxnSp>
          <p:nvCxnSpPr>
            <p:cNvPr id="231" name="Google Shape;231;p5"/>
            <p:cNvCxnSpPr/>
            <p:nvPr/>
          </p:nvCxnSpPr>
          <p:spPr>
            <a:xfrm rot="10800000" flipH="1">
              <a:off x="2527080" y="24534"/>
              <a:ext cx="974062" cy="783458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32" name="Google Shape;232;p5"/>
            <p:cNvCxnSpPr/>
            <p:nvPr/>
          </p:nvCxnSpPr>
          <p:spPr>
            <a:xfrm rot="10800000">
              <a:off x="3501143" y="24534"/>
              <a:ext cx="971250" cy="783458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33" name="Google Shape;233;p5"/>
            <p:cNvCxnSpPr/>
            <p:nvPr/>
          </p:nvCxnSpPr>
          <p:spPr>
            <a:xfrm rot="10800000">
              <a:off x="3501143" y="24534"/>
              <a:ext cx="2919374" cy="783458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34" name="Google Shape;234;p5"/>
            <p:cNvCxnSpPr/>
            <p:nvPr/>
          </p:nvCxnSpPr>
          <p:spPr>
            <a:xfrm rot="10800000" flipH="1">
              <a:off x="578956" y="24534"/>
              <a:ext cx="2922187" cy="783458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35" name="Google Shape;235;p5"/>
            <p:cNvSpPr/>
            <p:nvPr/>
          </p:nvSpPr>
          <p:spPr>
            <a:xfrm>
              <a:off x="0" y="807992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19"/>
                  </a:lnTo>
                  <a:lnTo>
                    <a:pt x="0" y="93751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236" name="Google Shape;236;p5"/>
            <p:cNvGrpSpPr/>
            <p:nvPr/>
          </p:nvGrpSpPr>
          <p:grpSpPr>
            <a:xfrm>
              <a:off x="787654" y="1583523"/>
              <a:ext cx="370258" cy="323976"/>
              <a:chOff x="0" y="0"/>
              <a:chExt cx="812800" cy="711200"/>
            </a:xfrm>
          </p:grpSpPr>
          <p:sp>
            <p:nvSpPr>
              <p:cNvPr id="237" name="Google Shape;237;p5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238" name="Google Shape;238;p5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39" name="Google Shape;239;p5"/>
            <p:cNvSpPr/>
            <p:nvPr/>
          </p:nvSpPr>
          <p:spPr>
            <a:xfrm>
              <a:off x="5841561" y="807992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19"/>
                  </a:lnTo>
                  <a:lnTo>
                    <a:pt x="0" y="93751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240" name="Google Shape;240;p5"/>
            <p:cNvGrpSpPr/>
            <p:nvPr/>
          </p:nvGrpSpPr>
          <p:grpSpPr>
            <a:xfrm>
              <a:off x="6629214" y="1583523"/>
              <a:ext cx="370258" cy="323976"/>
              <a:chOff x="0" y="0"/>
              <a:chExt cx="812800" cy="711200"/>
            </a:xfrm>
          </p:grpSpPr>
          <p:sp>
            <p:nvSpPr>
              <p:cNvPr id="241" name="Google Shape;241;p5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242" name="Google Shape;242;p5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43" name="Google Shape;243;p5"/>
            <p:cNvSpPr txBox="1"/>
            <p:nvPr/>
          </p:nvSpPr>
          <p:spPr>
            <a:xfrm>
              <a:off x="8838496" y="856594"/>
              <a:ext cx="4009881" cy="7736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500" b="1" i="0" u="none" strike="noStrike" cap="none">
                  <a:solidFill>
                    <a:srgbClr val="00000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&lt;USD $18000</a:t>
              </a:r>
              <a:endParaRPr/>
            </a:p>
          </p:txBody>
        </p:sp>
        <p:sp>
          <p:nvSpPr>
            <p:cNvPr id="244" name="Google Shape;244;p5"/>
            <p:cNvSpPr/>
            <p:nvPr/>
          </p:nvSpPr>
          <p:spPr>
            <a:xfrm>
              <a:off x="1948124" y="807992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19"/>
                  </a:lnTo>
                  <a:lnTo>
                    <a:pt x="0" y="93751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245" name="Google Shape;245;p5"/>
            <p:cNvGrpSpPr/>
            <p:nvPr/>
          </p:nvGrpSpPr>
          <p:grpSpPr>
            <a:xfrm>
              <a:off x="2735778" y="1583523"/>
              <a:ext cx="370258" cy="323976"/>
              <a:chOff x="0" y="0"/>
              <a:chExt cx="812800" cy="711200"/>
            </a:xfrm>
          </p:grpSpPr>
          <p:sp>
            <p:nvSpPr>
              <p:cNvPr id="246" name="Google Shape;246;p5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247" name="Google Shape;247;p5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48" name="Google Shape;248;p5"/>
            <p:cNvSpPr/>
            <p:nvPr/>
          </p:nvSpPr>
          <p:spPr>
            <a:xfrm>
              <a:off x="3893436" y="807992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19"/>
                  </a:lnTo>
                  <a:lnTo>
                    <a:pt x="0" y="93751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249" name="Google Shape;249;p5"/>
            <p:cNvGrpSpPr/>
            <p:nvPr/>
          </p:nvGrpSpPr>
          <p:grpSpPr>
            <a:xfrm>
              <a:off x="4681090" y="1583523"/>
              <a:ext cx="370258" cy="323976"/>
              <a:chOff x="0" y="0"/>
              <a:chExt cx="812800" cy="711200"/>
            </a:xfrm>
          </p:grpSpPr>
          <p:sp>
            <p:nvSpPr>
              <p:cNvPr id="250" name="Google Shape;250;p5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251" name="Google Shape;251;p5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cxnSp>
        <p:nvCxnSpPr>
          <p:cNvPr id="252" name="Google Shape;252;p5"/>
          <p:cNvCxnSpPr/>
          <p:nvPr/>
        </p:nvCxnSpPr>
        <p:spPr>
          <a:xfrm>
            <a:off x="9164519" y="2578320"/>
            <a:ext cx="3658557" cy="40773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53" name="Google Shape;253;p5"/>
          <p:cNvCxnSpPr/>
          <p:nvPr/>
        </p:nvCxnSpPr>
        <p:spPr>
          <a:xfrm>
            <a:off x="9144000" y="2568061"/>
            <a:ext cx="2217983" cy="41799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54" name="Google Shape;254;p5"/>
          <p:cNvCxnSpPr/>
          <p:nvPr/>
        </p:nvCxnSpPr>
        <p:spPr>
          <a:xfrm>
            <a:off x="9164519" y="2568061"/>
            <a:ext cx="778302" cy="41799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55" name="Google Shape;255;p5"/>
          <p:cNvCxnSpPr/>
          <p:nvPr/>
        </p:nvCxnSpPr>
        <p:spPr>
          <a:xfrm flipH="1">
            <a:off x="8481727" y="2599859"/>
            <a:ext cx="662273" cy="386197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56" name="Google Shape;256;p5"/>
          <p:cNvCxnSpPr/>
          <p:nvPr/>
        </p:nvCxnSpPr>
        <p:spPr>
          <a:xfrm flipH="1">
            <a:off x="7022743" y="2568061"/>
            <a:ext cx="2189531" cy="41799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57" name="Google Shape;257;p5"/>
          <p:cNvCxnSpPr/>
          <p:nvPr/>
        </p:nvCxnSpPr>
        <p:spPr>
          <a:xfrm flipH="1">
            <a:off x="5561650" y="2496245"/>
            <a:ext cx="3582350" cy="489811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258" name="Google Shape;258;p5"/>
          <p:cNvGrpSpPr/>
          <p:nvPr/>
        </p:nvGrpSpPr>
        <p:grpSpPr>
          <a:xfrm>
            <a:off x="5127433" y="2986057"/>
            <a:ext cx="868434" cy="824631"/>
            <a:chOff x="0" y="0"/>
            <a:chExt cx="1157912" cy="1099508"/>
          </a:xfrm>
        </p:grpSpPr>
        <p:sp>
          <p:nvSpPr>
            <p:cNvPr id="259" name="Google Shape;259;p5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260" name="Google Shape;260;p5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261" name="Google Shape;261;p5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262" name="Google Shape;262;p5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63" name="Google Shape;263;p5"/>
          <p:cNvGrpSpPr/>
          <p:nvPr/>
        </p:nvGrpSpPr>
        <p:grpSpPr>
          <a:xfrm>
            <a:off x="6588526" y="2986057"/>
            <a:ext cx="868434" cy="824631"/>
            <a:chOff x="0" y="0"/>
            <a:chExt cx="1157912" cy="1099508"/>
          </a:xfrm>
        </p:grpSpPr>
        <p:sp>
          <p:nvSpPr>
            <p:cNvPr id="264" name="Google Shape;264;p5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265" name="Google Shape;265;p5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266" name="Google Shape;266;p5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267" name="Google Shape;267;p5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68" name="Google Shape;268;p5"/>
          <p:cNvGrpSpPr/>
          <p:nvPr/>
        </p:nvGrpSpPr>
        <p:grpSpPr>
          <a:xfrm>
            <a:off x="8047510" y="2986057"/>
            <a:ext cx="868434" cy="824631"/>
            <a:chOff x="0" y="0"/>
            <a:chExt cx="1157912" cy="1099508"/>
          </a:xfrm>
        </p:grpSpPr>
        <p:sp>
          <p:nvSpPr>
            <p:cNvPr id="269" name="Google Shape;269;p5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270" name="Google Shape;270;p5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271" name="Google Shape;271;p5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272" name="Google Shape;272;p5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73" name="Google Shape;273;p5"/>
          <p:cNvGrpSpPr/>
          <p:nvPr/>
        </p:nvGrpSpPr>
        <p:grpSpPr>
          <a:xfrm>
            <a:off x="9508603" y="2986057"/>
            <a:ext cx="868434" cy="824631"/>
            <a:chOff x="0" y="0"/>
            <a:chExt cx="1157912" cy="1099508"/>
          </a:xfrm>
        </p:grpSpPr>
        <p:sp>
          <p:nvSpPr>
            <p:cNvPr id="274" name="Google Shape;274;p5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275" name="Google Shape;275;p5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276" name="Google Shape;276;p5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277" name="Google Shape;277;p5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78" name="Google Shape;278;p5"/>
          <p:cNvGrpSpPr/>
          <p:nvPr/>
        </p:nvGrpSpPr>
        <p:grpSpPr>
          <a:xfrm>
            <a:off x="10927766" y="2986057"/>
            <a:ext cx="868434" cy="824631"/>
            <a:chOff x="0" y="0"/>
            <a:chExt cx="1157912" cy="1099508"/>
          </a:xfrm>
        </p:grpSpPr>
        <p:sp>
          <p:nvSpPr>
            <p:cNvPr id="279" name="Google Shape;279;p5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280" name="Google Shape;280;p5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281" name="Google Shape;281;p5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282" name="Google Shape;282;p5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83" name="Google Shape;283;p5"/>
          <p:cNvGrpSpPr/>
          <p:nvPr/>
        </p:nvGrpSpPr>
        <p:grpSpPr>
          <a:xfrm>
            <a:off x="12388859" y="2986057"/>
            <a:ext cx="868434" cy="824631"/>
            <a:chOff x="0" y="0"/>
            <a:chExt cx="1157912" cy="1099508"/>
          </a:xfrm>
        </p:grpSpPr>
        <p:sp>
          <p:nvSpPr>
            <p:cNvPr id="284" name="Google Shape;284;p5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285" name="Google Shape;285;p5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286" name="Google Shape;286;p5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287" name="Google Shape;287;p5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88" name="Google Shape;288;p5"/>
          <p:cNvGrpSpPr/>
          <p:nvPr/>
        </p:nvGrpSpPr>
        <p:grpSpPr>
          <a:xfrm>
            <a:off x="8709783" y="1702393"/>
            <a:ext cx="868434" cy="824631"/>
            <a:chOff x="0" y="0"/>
            <a:chExt cx="1157912" cy="1099508"/>
          </a:xfrm>
        </p:grpSpPr>
        <p:sp>
          <p:nvSpPr>
            <p:cNvPr id="289" name="Google Shape;289;p5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290" name="Google Shape;290;p5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291" name="Google Shape;291;p5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292" name="Google Shape;292;p5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93" name="Google Shape;293;p5"/>
          <p:cNvSpPr txBox="1"/>
          <p:nvPr/>
        </p:nvSpPr>
        <p:spPr>
          <a:xfrm>
            <a:off x="13073720" y="9496415"/>
            <a:ext cx="5214300" cy="17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5100">
                <a:solidFill>
                  <a:schemeClr val="lt1"/>
                </a:solidFill>
              </a:rPr>
              <a:t>i系统 手把手</a:t>
            </a:r>
            <a:endParaRPr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100">
              <a:solidFill>
                <a:srgbClr val="FFFFFF"/>
              </a:solidFill>
            </a:endParaRPr>
          </a:p>
        </p:txBody>
      </p:sp>
      <p:sp>
        <p:nvSpPr>
          <p:cNvPr id="294" name="Google Shape;294;p5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VIP六大步法</a:t>
            </a:r>
            <a:endParaRPr/>
          </a:p>
        </p:txBody>
      </p:sp>
      <p:sp>
        <p:nvSpPr>
          <p:cNvPr id="295" name="Google Shape;295;p5"/>
          <p:cNvSpPr txBox="1"/>
          <p:nvPr/>
        </p:nvSpPr>
        <p:spPr>
          <a:xfrm>
            <a:off x="11465786" y="519112"/>
            <a:ext cx="5982847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6x分店计划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6"/>
          <p:cNvSpPr/>
          <p:nvPr/>
        </p:nvSpPr>
        <p:spPr>
          <a:xfrm>
            <a:off x="0" y="9496415"/>
            <a:ext cx="556546" cy="790575"/>
          </a:xfrm>
          <a:custGeom>
            <a:avLst/>
            <a:gdLst/>
            <a:ahLst/>
            <a:cxnLst/>
            <a:rect l="l" t="t" r="r" b="b"/>
            <a:pathLst>
              <a:path w="742061" h="1054100" extrusionOk="0">
                <a:moveTo>
                  <a:pt x="0" y="1054100"/>
                </a:moveTo>
                <a:lnTo>
                  <a:pt x="742061" y="1054100"/>
                </a:lnTo>
                <a:lnTo>
                  <a:pt x="74206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</p:sp>
      <p:sp>
        <p:nvSpPr>
          <p:cNvPr id="301" name="Google Shape;301;p6"/>
          <p:cNvSpPr/>
          <p:nvPr/>
        </p:nvSpPr>
        <p:spPr>
          <a:xfrm>
            <a:off x="3775424" y="9496415"/>
            <a:ext cx="14512576" cy="790575"/>
          </a:xfrm>
          <a:custGeom>
            <a:avLst/>
            <a:gdLst/>
            <a:ahLst/>
            <a:cxnLst/>
            <a:rect l="l" t="t" r="r" b="b"/>
            <a:pathLst>
              <a:path w="19350101" h="1054100" extrusionOk="0">
                <a:moveTo>
                  <a:pt x="0" y="1054100"/>
                </a:moveTo>
                <a:lnTo>
                  <a:pt x="19350101" y="1054100"/>
                </a:lnTo>
                <a:lnTo>
                  <a:pt x="1935010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</p:sp>
      <p:sp>
        <p:nvSpPr>
          <p:cNvPr id="302" name="Google Shape;302;p6"/>
          <p:cNvSpPr/>
          <p:nvPr/>
        </p:nvSpPr>
        <p:spPr>
          <a:xfrm>
            <a:off x="840238" y="9271587"/>
            <a:ext cx="2867596" cy="970159"/>
          </a:xfrm>
          <a:custGeom>
            <a:avLst/>
            <a:gdLst/>
            <a:ahLst/>
            <a:cxnLst/>
            <a:rect l="l" t="t" r="r" b="b"/>
            <a:pathLst>
              <a:path w="2867596" h="970159" extrusionOk="0">
                <a:moveTo>
                  <a:pt x="0" y="0"/>
                </a:moveTo>
                <a:lnTo>
                  <a:pt x="2867597" y="0"/>
                </a:lnTo>
                <a:lnTo>
                  <a:pt x="2867597" y="970160"/>
                </a:lnTo>
                <a:lnTo>
                  <a:pt x="0" y="970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303" name="Google Shape;303;p6"/>
          <p:cNvGrpSpPr/>
          <p:nvPr/>
        </p:nvGrpSpPr>
        <p:grpSpPr>
          <a:xfrm>
            <a:off x="1691455" y="2986057"/>
            <a:ext cx="15261791" cy="3074612"/>
            <a:chOff x="0" y="0"/>
            <a:chExt cx="20349055" cy="4099484"/>
          </a:xfrm>
        </p:grpSpPr>
        <p:cxnSp>
          <p:nvCxnSpPr>
            <p:cNvPr id="304" name="Google Shape;304;p6"/>
            <p:cNvCxnSpPr/>
            <p:nvPr/>
          </p:nvCxnSpPr>
          <p:spPr>
            <a:xfrm rot="10800000">
              <a:off x="3603403" y="468760"/>
              <a:ext cx="977900" cy="0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305" name="Google Shape;305;p6"/>
            <p:cNvSpPr/>
            <p:nvPr/>
          </p:nvSpPr>
          <p:spPr>
            <a:xfrm>
              <a:off x="0" y="0"/>
              <a:ext cx="3603403" cy="2729578"/>
            </a:xfrm>
            <a:custGeom>
              <a:avLst/>
              <a:gdLst/>
              <a:ahLst/>
              <a:cxnLst/>
              <a:rect l="l" t="t" r="r" b="b"/>
              <a:pathLst>
                <a:path w="3603403" h="2729578" extrusionOk="0">
                  <a:moveTo>
                    <a:pt x="0" y="0"/>
                  </a:moveTo>
                  <a:lnTo>
                    <a:pt x="3603403" y="0"/>
                  </a:lnTo>
                  <a:lnTo>
                    <a:pt x="3603403" y="2729578"/>
                  </a:lnTo>
                  <a:lnTo>
                    <a:pt x="0" y="272957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306" name="Google Shape;306;p6"/>
            <p:cNvSpPr txBox="1"/>
            <p:nvPr/>
          </p:nvSpPr>
          <p:spPr>
            <a:xfrm>
              <a:off x="0" y="2662903"/>
              <a:ext cx="3603403" cy="7516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99" b="0" i="0" u="none" strike="noStrike" cap="none">
                  <a:solidFill>
                    <a:srgbClr val="00000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20消费商</a:t>
              </a:r>
              <a:endParaRPr/>
            </a:p>
          </p:txBody>
        </p:sp>
        <p:sp>
          <p:nvSpPr>
            <p:cNvPr id="307" name="Google Shape;307;p6"/>
            <p:cNvSpPr txBox="1"/>
            <p:nvPr/>
          </p:nvSpPr>
          <p:spPr>
            <a:xfrm>
              <a:off x="0" y="3347856"/>
              <a:ext cx="3603403" cy="7516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99" b="0" i="0" u="none" strike="noStrike" cap="none">
                  <a:solidFill>
                    <a:srgbClr val="00000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2800 USD</a:t>
              </a:r>
              <a:endParaRPr/>
            </a:p>
          </p:txBody>
        </p:sp>
        <p:sp>
          <p:nvSpPr>
            <p:cNvPr id="308" name="Google Shape;308;p6"/>
            <p:cNvSpPr txBox="1"/>
            <p:nvPr/>
          </p:nvSpPr>
          <p:spPr>
            <a:xfrm>
              <a:off x="16339174" y="48602"/>
              <a:ext cx="4009881" cy="7736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500" b="1" i="0" u="none" strike="noStrike" cap="none">
                  <a:solidFill>
                    <a:srgbClr val="00000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&lt;USD $10000</a:t>
              </a:r>
              <a:endParaRPr/>
            </a:p>
          </p:txBody>
        </p:sp>
      </p:grpSp>
      <p:grpSp>
        <p:nvGrpSpPr>
          <p:cNvPr id="309" name="Google Shape;309;p6"/>
          <p:cNvGrpSpPr/>
          <p:nvPr/>
        </p:nvGrpSpPr>
        <p:grpSpPr>
          <a:xfrm>
            <a:off x="7316963" y="3810687"/>
            <a:ext cx="9636282" cy="1412224"/>
            <a:chOff x="0" y="24534"/>
            <a:chExt cx="12848377" cy="1882965"/>
          </a:xfrm>
        </p:grpSpPr>
        <p:cxnSp>
          <p:nvCxnSpPr>
            <p:cNvPr id="310" name="Google Shape;310;p6"/>
            <p:cNvCxnSpPr/>
            <p:nvPr/>
          </p:nvCxnSpPr>
          <p:spPr>
            <a:xfrm rot="10800000" flipH="1">
              <a:off x="2527080" y="24534"/>
              <a:ext cx="974062" cy="783458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11" name="Google Shape;311;p6"/>
            <p:cNvCxnSpPr/>
            <p:nvPr/>
          </p:nvCxnSpPr>
          <p:spPr>
            <a:xfrm rot="10800000">
              <a:off x="3501143" y="24534"/>
              <a:ext cx="971250" cy="783458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12" name="Google Shape;312;p6"/>
            <p:cNvCxnSpPr/>
            <p:nvPr/>
          </p:nvCxnSpPr>
          <p:spPr>
            <a:xfrm rot="10800000">
              <a:off x="3501143" y="24534"/>
              <a:ext cx="2919374" cy="783458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13" name="Google Shape;313;p6"/>
            <p:cNvCxnSpPr/>
            <p:nvPr/>
          </p:nvCxnSpPr>
          <p:spPr>
            <a:xfrm rot="10800000" flipH="1">
              <a:off x="578956" y="24534"/>
              <a:ext cx="2922187" cy="783458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14" name="Google Shape;314;p6"/>
            <p:cNvSpPr/>
            <p:nvPr/>
          </p:nvSpPr>
          <p:spPr>
            <a:xfrm>
              <a:off x="0" y="807992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19"/>
                  </a:lnTo>
                  <a:lnTo>
                    <a:pt x="0" y="93751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315" name="Google Shape;315;p6"/>
            <p:cNvGrpSpPr/>
            <p:nvPr/>
          </p:nvGrpSpPr>
          <p:grpSpPr>
            <a:xfrm>
              <a:off x="787654" y="1583523"/>
              <a:ext cx="370258" cy="323976"/>
              <a:chOff x="0" y="0"/>
              <a:chExt cx="812800" cy="711200"/>
            </a:xfrm>
          </p:grpSpPr>
          <p:sp>
            <p:nvSpPr>
              <p:cNvPr id="316" name="Google Shape;316;p6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317" name="Google Shape;317;p6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18" name="Google Shape;318;p6"/>
            <p:cNvSpPr/>
            <p:nvPr/>
          </p:nvSpPr>
          <p:spPr>
            <a:xfrm>
              <a:off x="5841561" y="807992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19"/>
                  </a:lnTo>
                  <a:lnTo>
                    <a:pt x="0" y="93751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319" name="Google Shape;319;p6"/>
            <p:cNvGrpSpPr/>
            <p:nvPr/>
          </p:nvGrpSpPr>
          <p:grpSpPr>
            <a:xfrm>
              <a:off x="6629214" y="1583523"/>
              <a:ext cx="370258" cy="323976"/>
              <a:chOff x="0" y="0"/>
              <a:chExt cx="812800" cy="711200"/>
            </a:xfrm>
          </p:grpSpPr>
          <p:sp>
            <p:nvSpPr>
              <p:cNvPr id="320" name="Google Shape;320;p6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321" name="Google Shape;321;p6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22" name="Google Shape;322;p6"/>
            <p:cNvSpPr txBox="1"/>
            <p:nvPr/>
          </p:nvSpPr>
          <p:spPr>
            <a:xfrm>
              <a:off x="8838496" y="856594"/>
              <a:ext cx="4009881" cy="7736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500" b="1" i="0" u="none" strike="noStrike" cap="none">
                  <a:solidFill>
                    <a:srgbClr val="00000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&lt;USD $18000</a:t>
              </a:r>
              <a:endParaRPr/>
            </a:p>
          </p:txBody>
        </p:sp>
        <p:sp>
          <p:nvSpPr>
            <p:cNvPr id="323" name="Google Shape;323;p6"/>
            <p:cNvSpPr/>
            <p:nvPr/>
          </p:nvSpPr>
          <p:spPr>
            <a:xfrm>
              <a:off x="1948124" y="807992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19"/>
                  </a:lnTo>
                  <a:lnTo>
                    <a:pt x="0" y="93751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324" name="Google Shape;324;p6"/>
            <p:cNvGrpSpPr/>
            <p:nvPr/>
          </p:nvGrpSpPr>
          <p:grpSpPr>
            <a:xfrm>
              <a:off x="2735778" y="1583523"/>
              <a:ext cx="370258" cy="323976"/>
              <a:chOff x="0" y="0"/>
              <a:chExt cx="812800" cy="711200"/>
            </a:xfrm>
          </p:grpSpPr>
          <p:sp>
            <p:nvSpPr>
              <p:cNvPr id="325" name="Google Shape;325;p6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326" name="Google Shape;326;p6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27" name="Google Shape;327;p6"/>
            <p:cNvSpPr/>
            <p:nvPr/>
          </p:nvSpPr>
          <p:spPr>
            <a:xfrm>
              <a:off x="3893436" y="807992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19"/>
                  </a:lnTo>
                  <a:lnTo>
                    <a:pt x="0" y="93751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328" name="Google Shape;328;p6"/>
            <p:cNvGrpSpPr/>
            <p:nvPr/>
          </p:nvGrpSpPr>
          <p:grpSpPr>
            <a:xfrm>
              <a:off x="4681090" y="1583523"/>
              <a:ext cx="370258" cy="323976"/>
              <a:chOff x="0" y="0"/>
              <a:chExt cx="812800" cy="711200"/>
            </a:xfrm>
          </p:grpSpPr>
          <p:sp>
            <p:nvSpPr>
              <p:cNvPr id="329" name="Google Shape;329;p6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330" name="Google Shape;330;p6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cxnSp>
        <p:nvCxnSpPr>
          <p:cNvPr id="331" name="Google Shape;331;p6"/>
          <p:cNvCxnSpPr/>
          <p:nvPr/>
        </p:nvCxnSpPr>
        <p:spPr>
          <a:xfrm>
            <a:off x="9164519" y="2578320"/>
            <a:ext cx="3658557" cy="40773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2" name="Google Shape;332;p6"/>
          <p:cNvCxnSpPr/>
          <p:nvPr/>
        </p:nvCxnSpPr>
        <p:spPr>
          <a:xfrm>
            <a:off x="9144000" y="2568061"/>
            <a:ext cx="2217983" cy="41799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3" name="Google Shape;333;p6"/>
          <p:cNvCxnSpPr/>
          <p:nvPr/>
        </p:nvCxnSpPr>
        <p:spPr>
          <a:xfrm>
            <a:off x="9164519" y="2568061"/>
            <a:ext cx="778302" cy="41799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4" name="Google Shape;334;p6"/>
          <p:cNvCxnSpPr/>
          <p:nvPr/>
        </p:nvCxnSpPr>
        <p:spPr>
          <a:xfrm flipH="1">
            <a:off x="8481727" y="2599859"/>
            <a:ext cx="662273" cy="386197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5" name="Google Shape;335;p6"/>
          <p:cNvCxnSpPr/>
          <p:nvPr/>
        </p:nvCxnSpPr>
        <p:spPr>
          <a:xfrm flipH="1">
            <a:off x="7022743" y="2568061"/>
            <a:ext cx="2189531" cy="41799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6" name="Google Shape;336;p6"/>
          <p:cNvCxnSpPr/>
          <p:nvPr/>
        </p:nvCxnSpPr>
        <p:spPr>
          <a:xfrm flipH="1">
            <a:off x="5561650" y="2496245"/>
            <a:ext cx="3582350" cy="489811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337" name="Google Shape;337;p6"/>
          <p:cNvGrpSpPr/>
          <p:nvPr/>
        </p:nvGrpSpPr>
        <p:grpSpPr>
          <a:xfrm>
            <a:off x="5127433" y="2986057"/>
            <a:ext cx="868434" cy="824631"/>
            <a:chOff x="0" y="0"/>
            <a:chExt cx="1157912" cy="1099508"/>
          </a:xfrm>
        </p:grpSpPr>
        <p:sp>
          <p:nvSpPr>
            <p:cNvPr id="338" name="Google Shape;338;p6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339" name="Google Shape;339;p6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340" name="Google Shape;340;p6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341" name="Google Shape;341;p6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42" name="Google Shape;342;p6"/>
          <p:cNvGrpSpPr/>
          <p:nvPr/>
        </p:nvGrpSpPr>
        <p:grpSpPr>
          <a:xfrm>
            <a:off x="6588526" y="2986057"/>
            <a:ext cx="868434" cy="824631"/>
            <a:chOff x="0" y="0"/>
            <a:chExt cx="1157912" cy="1099508"/>
          </a:xfrm>
        </p:grpSpPr>
        <p:sp>
          <p:nvSpPr>
            <p:cNvPr id="343" name="Google Shape;343;p6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344" name="Google Shape;344;p6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345" name="Google Shape;345;p6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346" name="Google Shape;346;p6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47" name="Google Shape;347;p6"/>
          <p:cNvGrpSpPr/>
          <p:nvPr/>
        </p:nvGrpSpPr>
        <p:grpSpPr>
          <a:xfrm>
            <a:off x="8047510" y="2986057"/>
            <a:ext cx="868434" cy="824631"/>
            <a:chOff x="0" y="0"/>
            <a:chExt cx="1157912" cy="1099508"/>
          </a:xfrm>
        </p:grpSpPr>
        <p:sp>
          <p:nvSpPr>
            <p:cNvPr id="348" name="Google Shape;348;p6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349" name="Google Shape;349;p6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350" name="Google Shape;350;p6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351" name="Google Shape;351;p6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52" name="Google Shape;352;p6"/>
          <p:cNvGrpSpPr/>
          <p:nvPr/>
        </p:nvGrpSpPr>
        <p:grpSpPr>
          <a:xfrm>
            <a:off x="9508603" y="2986057"/>
            <a:ext cx="868434" cy="824631"/>
            <a:chOff x="0" y="0"/>
            <a:chExt cx="1157912" cy="1099508"/>
          </a:xfrm>
        </p:grpSpPr>
        <p:sp>
          <p:nvSpPr>
            <p:cNvPr id="353" name="Google Shape;353;p6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354" name="Google Shape;354;p6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355" name="Google Shape;355;p6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356" name="Google Shape;356;p6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57" name="Google Shape;357;p6"/>
          <p:cNvGrpSpPr/>
          <p:nvPr/>
        </p:nvGrpSpPr>
        <p:grpSpPr>
          <a:xfrm>
            <a:off x="10927766" y="2986057"/>
            <a:ext cx="868434" cy="824631"/>
            <a:chOff x="0" y="0"/>
            <a:chExt cx="1157912" cy="1099508"/>
          </a:xfrm>
        </p:grpSpPr>
        <p:sp>
          <p:nvSpPr>
            <p:cNvPr id="358" name="Google Shape;358;p6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359" name="Google Shape;359;p6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360" name="Google Shape;360;p6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361" name="Google Shape;361;p6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62" name="Google Shape;362;p6"/>
          <p:cNvGrpSpPr/>
          <p:nvPr/>
        </p:nvGrpSpPr>
        <p:grpSpPr>
          <a:xfrm>
            <a:off x="12388859" y="2986057"/>
            <a:ext cx="868434" cy="824631"/>
            <a:chOff x="0" y="0"/>
            <a:chExt cx="1157912" cy="1099508"/>
          </a:xfrm>
        </p:grpSpPr>
        <p:sp>
          <p:nvSpPr>
            <p:cNvPr id="363" name="Google Shape;363;p6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364" name="Google Shape;364;p6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365" name="Google Shape;365;p6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366" name="Google Shape;366;p6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67" name="Google Shape;367;p6"/>
          <p:cNvGrpSpPr/>
          <p:nvPr/>
        </p:nvGrpSpPr>
        <p:grpSpPr>
          <a:xfrm>
            <a:off x="9506494" y="5222912"/>
            <a:ext cx="7446753" cy="1440092"/>
            <a:chOff x="0" y="19425"/>
            <a:chExt cx="9929003" cy="1920122"/>
          </a:xfrm>
        </p:grpSpPr>
        <p:cxnSp>
          <p:nvCxnSpPr>
            <p:cNvPr id="368" name="Google Shape;368;p6"/>
            <p:cNvCxnSpPr/>
            <p:nvPr/>
          </p:nvCxnSpPr>
          <p:spPr>
            <a:xfrm rot="10800000" flipH="1">
              <a:off x="578956" y="19425"/>
              <a:ext cx="974062" cy="820615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69" name="Google Shape;369;p6"/>
            <p:cNvCxnSpPr/>
            <p:nvPr/>
          </p:nvCxnSpPr>
          <p:spPr>
            <a:xfrm rot="10800000">
              <a:off x="1553018" y="19425"/>
              <a:ext cx="974062" cy="820615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70" name="Google Shape;370;p6"/>
            <p:cNvSpPr/>
            <p:nvPr/>
          </p:nvSpPr>
          <p:spPr>
            <a:xfrm>
              <a:off x="0" y="84004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19"/>
                  </a:lnTo>
                  <a:lnTo>
                    <a:pt x="0" y="93751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371" name="Google Shape;371;p6"/>
            <p:cNvGrpSpPr/>
            <p:nvPr/>
          </p:nvGrpSpPr>
          <p:grpSpPr>
            <a:xfrm>
              <a:off x="787654" y="1615571"/>
              <a:ext cx="370258" cy="323976"/>
              <a:chOff x="0" y="0"/>
              <a:chExt cx="812800" cy="711200"/>
            </a:xfrm>
          </p:grpSpPr>
          <p:sp>
            <p:nvSpPr>
              <p:cNvPr id="372" name="Google Shape;372;p6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373" name="Google Shape;373;p6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74" name="Google Shape;374;p6"/>
            <p:cNvSpPr/>
            <p:nvPr/>
          </p:nvSpPr>
          <p:spPr>
            <a:xfrm>
              <a:off x="1948124" y="84004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19"/>
                  </a:lnTo>
                  <a:lnTo>
                    <a:pt x="0" y="93751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375" name="Google Shape;375;p6"/>
            <p:cNvGrpSpPr/>
            <p:nvPr/>
          </p:nvGrpSpPr>
          <p:grpSpPr>
            <a:xfrm>
              <a:off x="2735778" y="1615571"/>
              <a:ext cx="370258" cy="323976"/>
              <a:chOff x="0" y="0"/>
              <a:chExt cx="812800" cy="711200"/>
            </a:xfrm>
          </p:grpSpPr>
          <p:sp>
            <p:nvSpPr>
              <p:cNvPr id="376" name="Google Shape;376;p6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377" name="Google Shape;377;p6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78" name="Google Shape;378;p6"/>
            <p:cNvSpPr txBox="1"/>
            <p:nvPr/>
          </p:nvSpPr>
          <p:spPr>
            <a:xfrm>
              <a:off x="5919122" y="856585"/>
              <a:ext cx="4009881" cy="7736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500" b="1" i="0" u="none" strike="noStrike" cap="none">
                  <a:solidFill>
                    <a:srgbClr val="00000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&lt;USD $41000</a:t>
              </a:r>
              <a:endParaRPr/>
            </a:p>
          </p:txBody>
        </p:sp>
      </p:grpSp>
      <p:grpSp>
        <p:nvGrpSpPr>
          <p:cNvPr id="379" name="Google Shape;379;p6"/>
          <p:cNvGrpSpPr/>
          <p:nvPr/>
        </p:nvGrpSpPr>
        <p:grpSpPr>
          <a:xfrm>
            <a:off x="8709783" y="1702393"/>
            <a:ext cx="868434" cy="824631"/>
            <a:chOff x="0" y="0"/>
            <a:chExt cx="1157912" cy="1099508"/>
          </a:xfrm>
        </p:grpSpPr>
        <p:sp>
          <p:nvSpPr>
            <p:cNvPr id="380" name="Google Shape;380;p6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381" name="Google Shape;381;p6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382" name="Google Shape;382;p6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383" name="Google Shape;383;p6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84" name="Google Shape;384;p6"/>
          <p:cNvSpPr txBox="1"/>
          <p:nvPr/>
        </p:nvSpPr>
        <p:spPr>
          <a:xfrm>
            <a:off x="13073720" y="9496415"/>
            <a:ext cx="5214300" cy="17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5100">
                <a:solidFill>
                  <a:schemeClr val="lt1"/>
                </a:solidFill>
              </a:rPr>
              <a:t>i系统 手把手</a:t>
            </a:r>
            <a:endParaRPr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100">
              <a:solidFill>
                <a:srgbClr val="FFFFFF"/>
              </a:solidFill>
            </a:endParaRPr>
          </a:p>
        </p:txBody>
      </p:sp>
      <p:sp>
        <p:nvSpPr>
          <p:cNvPr id="385" name="Google Shape;385;p6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VIP六大步法</a:t>
            </a:r>
            <a:endParaRPr/>
          </a:p>
        </p:txBody>
      </p:sp>
      <p:sp>
        <p:nvSpPr>
          <p:cNvPr id="386" name="Google Shape;386;p6"/>
          <p:cNvSpPr txBox="1"/>
          <p:nvPr/>
        </p:nvSpPr>
        <p:spPr>
          <a:xfrm>
            <a:off x="11465786" y="519112"/>
            <a:ext cx="5982847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6x分店计划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7"/>
          <p:cNvSpPr/>
          <p:nvPr/>
        </p:nvSpPr>
        <p:spPr>
          <a:xfrm>
            <a:off x="0" y="9496415"/>
            <a:ext cx="556546" cy="790575"/>
          </a:xfrm>
          <a:custGeom>
            <a:avLst/>
            <a:gdLst/>
            <a:ahLst/>
            <a:cxnLst/>
            <a:rect l="l" t="t" r="r" b="b"/>
            <a:pathLst>
              <a:path w="742061" h="1054100" extrusionOk="0">
                <a:moveTo>
                  <a:pt x="0" y="1054100"/>
                </a:moveTo>
                <a:lnTo>
                  <a:pt x="742061" y="1054100"/>
                </a:lnTo>
                <a:lnTo>
                  <a:pt x="74206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</p:sp>
      <p:sp>
        <p:nvSpPr>
          <p:cNvPr id="392" name="Google Shape;392;p7"/>
          <p:cNvSpPr/>
          <p:nvPr/>
        </p:nvSpPr>
        <p:spPr>
          <a:xfrm>
            <a:off x="3775424" y="9496415"/>
            <a:ext cx="14512576" cy="790575"/>
          </a:xfrm>
          <a:custGeom>
            <a:avLst/>
            <a:gdLst/>
            <a:ahLst/>
            <a:cxnLst/>
            <a:rect l="l" t="t" r="r" b="b"/>
            <a:pathLst>
              <a:path w="19350101" h="1054100" extrusionOk="0">
                <a:moveTo>
                  <a:pt x="0" y="1054100"/>
                </a:moveTo>
                <a:lnTo>
                  <a:pt x="19350101" y="1054100"/>
                </a:lnTo>
                <a:lnTo>
                  <a:pt x="1935010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</p:sp>
      <p:sp>
        <p:nvSpPr>
          <p:cNvPr id="393" name="Google Shape;393;p7"/>
          <p:cNvSpPr/>
          <p:nvPr/>
        </p:nvSpPr>
        <p:spPr>
          <a:xfrm>
            <a:off x="840238" y="9271587"/>
            <a:ext cx="2867596" cy="970159"/>
          </a:xfrm>
          <a:custGeom>
            <a:avLst/>
            <a:gdLst/>
            <a:ahLst/>
            <a:cxnLst/>
            <a:rect l="l" t="t" r="r" b="b"/>
            <a:pathLst>
              <a:path w="2867596" h="970159" extrusionOk="0">
                <a:moveTo>
                  <a:pt x="0" y="0"/>
                </a:moveTo>
                <a:lnTo>
                  <a:pt x="2867597" y="0"/>
                </a:lnTo>
                <a:lnTo>
                  <a:pt x="2867597" y="970160"/>
                </a:lnTo>
                <a:lnTo>
                  <a:pt x="0" y="970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394" name="Google Shape;394;p7"/>
          <p:cNvGrpSpPr/>
          <p:nvPr/>
        </p:nvGrpSpPr>
        <p:grpSpPr>
          <a:xfrm>
            <a:off x="1691455" y="2986057"/>
            <a:ext cx="15261791" cy="3074612"/>
            <a:chOff x="0" y="0"/>
            <a:chExt cx="20349055" cy="4099484"/>
          </a:xfrm>
        </p:grpSpPr>
        <p:cxnSp>
          <p:nvCxnSpPr>
            <p:cNvPr id="395" name="Google Shape;395;p7"/>
            <p:cNvCxnSpPr/>
            <p:nvPr/>
          </p:nvCxnSpPr>
          <p:spPr>
            <a:xfrm rot="10800000">
              <a:off x="3603403" y="468760"/>
              <a:ext cx="977900" cy="0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396" name="Google Shape;396;p7"/>
            <p:cNvSpPr/>
            <p:nvPr/>
          </p:nvSpPr>
          <p:spPr>
            <a:xfrm>
              <a:off x="0" y="0"/>
              <a:ext cx="3603403" cy="2729578"/>
            </a:xfrm>
            <a:custGeom>
              <a:avLst/>
              <a:gdLst/>
              <a:ahLst/>
              <a:cxnLst/>
              <a:rect l="l" t="t" r="r" b="b"/>
              <a:pathLst>
                <a:path w="3603403" h="2729578" extrusionOk="0">
                  <a:moveTo>
                    <a:pt x="0" y="0"/>
                  </a:moveTo>
                  <a:lnTo>
                    <a:pt x="3603403" y="0"/>
                  </a:lnTo>
                  <a:lnTo>
                    <a:pt x="3603403" y="2729578"/>
                  </a:lnTo>
                  <a:lnTo>
                    <a:pt x="0" y="272957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397" name="Google Shape;397;p7"/>
            <p:cNvSpPr txBox="1"/>
            <p:nvPr/>
          </p:nvSpPr>
          <p:spPr>
            <a:xfrm>
              <a:off x="0" y="2662903"/>
              <a:ext cx="3603403" cy="7516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99" b="0" i="0" u="none" strike="noStrike" cap="none">
                  <a:solidFill>
                    <a:srgbClr val="00000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20消费商</a:t>
              </a:r>
              <a:endParaRPr/>
            </a:p>
          </p:txBody>
        </p:sp>
        <p:sp>
          <p:nvSpPr>
            <p:cNvPr id="398" name="Google Shape;398;p7"/>
            <p:cNvSpPr txBox="1"/>
            <p:nvPr/>
          </p:nvSpPr>
          <p:spPr>
            <a:xfrm>
              <a:off x="0" y="3347856"/>
              <a:ext cx="3603403" cy="7516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99" b="0" i="0" u="none" strike="noStrike" cap="none">
                  <a:solidFill>
                    <a:srgbClr val="00000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2800 USD</a:t>
              </a:r>
              <a:endParaRPr/>
            </a:p>
          </p:txBody>
        </p:sp>
        <p:sp>
          <p:nvSpPr>
            <p:cNvPr id="399" name="Google Shape;399;p7"/>
            <p:cNvSpPr txBox="1"/>
            <p:nvPr/>
          </p:nvSpPr>
          <p:spPr>
            <a:xfrm>
              <a:off x="16339174" y="48602"/>
              <a:ext cx="4009881" cy="7736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500" b="1" i="0" u="none" strike="noStrike" cap="none">
                  <a:solidFill>
                    <a:srgbClr val="00000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&lt;USD $10000</a:t>
              </a:r>
              <a:endParaRPr/>
            </a:p>
          </p:txBody>
        </p:sp>
      </p:grpSp>
      <p:grpSp>
        <p:nvGrpSpPr>
          <p:cNvPr id="400" name="Google Shape;400;p7"/>
          <p:cNvGrpSpPr/>
          <p:nvPr/>
        </p:nvGrpSpPr>
        <p:grpSpPr>
          <a:xfrm>
            <a:off x="7316963" y="3810687"/>
            <a:ext cx="9636282" cy="1412224"/>
            <a:chOff x="0" y="24534"/>
            <a:chExt cx="12848377" cy="1882965"/>
          </a:xfrm>
        </p:grpSpPr>
        <p:cxnSp>
          <p:nvCxnSpPr>
            <p:cNvPr id="401" name="Google Shape;401;p7"/>
            <p:cNvCxnSpPr/>
            <p:nvPr/>
          </p:nvCxnSpPr>
          <p:spPr>
            <a:xfrm rot="10800000" flipH="1">
              <a:off x="2527080" y="24534"/>
              <a:ext cx="974062" cy="783458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02" name="Google Shape;402;p7"/>
            <p:cNvCxnSpPr/>
            <p:nvPr/>
          </p:nvCxnSpPr>
          <p:spPr>
            <a:xfrm rot="10800000">
              <a:off x="3501143" y="24534"/>
              <a:ext cx="971250" cy="783458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03" name="Google Shape;403;p7"/>
            <p:cNvCxnSpPr/>
            <p:nvPr/>
          </p:nvCxnSpPr>
          <p:spPr>
            <a:xfrm rot="10800000">
              <a:off x="3501143" y="24534"/>
              <a:ext cx="2919374" cy="783458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04" name="Google Shape;404;p7"/>
            <p:cNvCxnSpPr/>
            <p:nvPr/>
          </p:nvCxnSpPr>
          <p:spPr>
            <a:xfrm rot="10800000" flipH="1">
              <a:off x="578956" y="24534"/>
              <a:ext cx="2922187" cy="783458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405" name="Google Shape;405;p7"/>
            <p:cNvSpPr/>
            <p:nvPr/>
          </p:nvSpPr>
          <p:spPr>
            <a:xfrm>
              <a:off x="0" y="807992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19"/>
                  </a:lnTo>
                  <a:lnTo>
                    <a:pt x="0" y="93751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406" name="Google Shape;406;p7"/>
            <p:cNvGrpSpPr/>
            <p:nvPr/>
          </p:nvGrpSpPr>
          <p:grpSpPr>
            <a:xfrm>
              <a:off x="787654" y="1583523"/>
              <a:ext cx="370258" cy="323976"/>
              <a:chOff x="0" y="0"/>
              <a:chExt cx="812800" cy="711200"/>
            </a:xfrm>
          </p:grpSpPr>
          <p:sp>
            <p:nvSpPr>
              <p:cNvPr id="407" name="Google Shape;407;p7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408" name="Google Shape;408;p7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09" name="Google Shape;409;p7"/>
            <p:cNvSpPr/>
            <p:nvPr/>
          </p:nvSpPr>
          <p:spPr>
            <a:xfrm>
              <a:off x="5841561" y="807992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19"/>
                  </a:lnTo>
                  <a:lnTo>
                    <a:pt x="0" y="93751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410" name="Google Shape;410;p7"/>
            <p:cNvGrpSpPr/>
            <p:nvPr/>
          </p:nvGrpSpPr>
          <p:grpSpPr>
            <a:xfrm>
              <a:off x="6629214" y="1583523"/>
              <a:ext cx="370258" cy="323976"/>
              <a:chOff x="0" y="0"/>
              <a:chExt cx="812800" cy="711200"/>
            </a:xfrm>
          </p:grpSpPr>
          <p:sp>
            <p:nvSpPr>
              <p:cNvPr id="411" name="Google Shape;411;p7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412" name="Google Shape;412;p7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13" name="Google Shape;413;p7"/>
            <p:cNvSpPr txBox="1"/>
            <p:nvPr/>
          </p:nvSpPr>
          <p:spPr>
            <a:xfrm>
              <a:off x="8838496" y="856594"/>
              <a:ext cx="4009881" cy="7736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500" b="1" i="0" u="none" strike="noStrike" cap="none">
                  <a:solidFill>
                    <a:srgbClr val="00000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&lt;USD $18000</a:t>
              </a:r>
              <a:endParaRPr/>
            </a:p>
          </p:txBody>
        </p:sp>
        <p:sp>
          <p:nvSpPr>
            <p:cNvPr id="414" name="Google Shape;414;p7"/>
            <p:cNvSpPr/>
            <p:nvPr/>
          </p:nvSpPr>
          <p:spPr>
            <a:xfrm>
              <a:off x="1948124" y="807992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19"/>
                  </a:lnTo>
                  <a:lnTo>
                    <a:pt x="0" y="93751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415" name="Google Shape;415;p7"/>
            <p:cNvGrpSpPr/>
            <p:nvPr/>
          </p:nvGrpSpPr>
          <p:grpSpPr>
            <a:xfrm>
              <a:off x="2735778" y="1583523"/>
              <a:ext cx="370258" cy="323976"/>
              <a:chOff x="0" y="0"/>
              <a:chExt cx="812800" cy="711200"/>
            </a:xfrm>
          </p:grpSpPr>
          <p:sp>
            <p:nvSpPr>
              <p:cNvPr id="416" name="Google Shape;416;p7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417" name="Google Shape;417;p7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18" name="Google Shape;418;p7"/>
            <p:cNvSpPr/>
            <p:nvPr/>
          </p:nvSpPr>
          <p:spPr>
            <a:xfrm>
              <a:off x="3893436" y="807992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19"/>
                  </a:lnTo>
                  <a:lnTo>
                    <a:pt x="0" y="93751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419" name="Google Shape;419;p7"/>
            <p:cNvGrpSpPr/>
            <p:nvPr/>
          </p:nvGrpSpPr>
          <p:grpSpPr>
            <a:xfrm>
              <a:off x="4681090" y="1583523"/>
              <a:ext cx="370258" cy="323976"/>
              <a:chOff x="0" y="0"/>
              <a:chExt cx="812800" cy="711200"/>
            </a:xfrm>
          </p:grpSpPr>
          <p:sp>
            <p:nvSpPr>
              <p:cNvPr id="420" name="Google Shape;420;p7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421" name="Google Shape;421;p7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cxnSp>
        <p:nvCxnSpPr>
          <p:cNvPr id="422" name="Google Shape;422;p7"/>
          <p:cNvCxnSpPr/>
          <p:nvPr/>
        </p:nvCxnSpPr>
        <p:spPr>
          <a:xfrm>
            <a:off x="9164519" y="2578320"/>
            <a:ext cx="3658557" cy="40773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23" name="Google Shape;423;p7"/>
          <p:cNvCxnSpPr/>
          <p:nvPr/>
        </p:nvCxnSpPr>
        <p:spPr>
          <a:xfrm>
            <a:off x="9144000" y="2568061"/>
            <a:ext cx="2217983" cy="41799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24" name="Google Shape;424;p7"/>
          <p:cNvCxnSpPr/>
          <p:nvPr/>
        </p:nvCxnSpPr>
        <p:spPr>
          <a:xfrm>
            <a:off x="9164519" y="2568061"/>
            <a:ext cx="778302" cy="41799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25" name="Google Shape;425;p7"/>
          <p:cNvCxnSpPr/>
          <p:nvPr/>
        </p:nvCxnSpPr>
        <p:spPr>
          <a:xfrm flipH="1">
            <a:off x="8481727" y="2599859"/>
            <a:ext cx="662273" cy="386197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26" name="Google Shape;426;p7"/>
          <p:cNvCxnSpPr/>
          <p:nvPr/>
        </p:nvCxnSpPr>
        <p:spPr>
          <a:xfrm flipH="1">
            <a:off x="7022743" y="2568061"/>
            <a:ext cx="2189531" cy="41799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27" name="Google Shape;427;p7"/>
          <p:cNvCxnSpPr/>
          <p:nvPr/>
        </p:nvCxnSpPr>
        <p:spPr>
          <a:xfrm flipH="1">
            <a:off x="5561650" y="2496245"/>
            <a:ext cx="3582350" cy="489811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428" name="Google Shape;428;p7"/>
          <p:cNvGrpSpPr/>
          <p:nvPr/>
        </p:nvGrpSpPr>
        <p:grpSpPr>
          <a:xfrm>
            <a:off x="5127433" y="2986057"/>
            <a:ext cx="868434" cy="824631"/>
            <a:chOff x="0" y="0"/>
            <a:chExt cx="1157912" cy="1099508"/>
          </a:xfrm>
        </p:grpSpPr>
        <p:sp>
          <p:nvSpPr>
            <p:cNvPr id="429" name="Google Shape;429;p7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430" name="Google Shape;430;p7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431" name="Google Shape;431;p7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432" name="Google Shape;432;p7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33" name="Google Shape;433;p7"/>
          <p:cNvGrpSpPr/>
          <p:nvPr/>
        </p:nvGrpSpPr>
        <p:grpSpPr>
          <a:xfrm>
            <a:off x="6588526" y="2986057"/>
            <a:ext cx="868434" cy="824631"/>
            <a:chOff x="0" y="0"/>
            <a:chExt cx="1157912" cy="1099508"/>
          </a:xfrm>
        </p:grpSpPr>
        <p:sp>
          <p:nvSpPr>
            <p:cNvPr id="434" name="Google Shape;434;p7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435" name="Google Shape;435;p7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436" name="Google Shape;436;p7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437" name="Google Shape;437;p7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38" name="Google Shape;438;p7"/>
          <p:cNvGrpSpPr/>
          <p:nvPr/>
        </p:nvGrpSpPr>
        <p:grpSpPr>
          <a:xfrm>
            <a:off x="8047510" y="2986057"/>
            <a:ext cx="868434" cy="824631"/>
            <a:chOff x="0" y="0"/>
            <a:chExt cx="1157912" cy="1099508"/>
          </a:xfrm>
        </p:grpSpPr>
        <p:sp>
          <p:nvSpPr>
            <p:cNvPr id="439" name="Google Shape;439;p7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440" name="Google Shape;440;p7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441" name="Google Shape;441;p7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442" name="Google Shape;442;p7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43" name="Google Shape;443;p7"/>
          <p:cNvGrpSpPr/>
          <p:nvPr/>
        </p:nvGrpSpPr>
        <p:grpSpPr>
          <a:xfrm>
            <a:off x="9508603" y="2986057"/>
            <a:ext cx="868434" cy="824631"/>
            <a:chOff x="0" y="0"/>
            <a:chExt cx="1157912" cy="1099508"/>
          </a:xfrm>
        </p:grpSpPr>
        <p:sp>
          <p:nvSpPr>
            <p:cNvPr id="444" name="Google Shape;444;p7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445" name="Google Shape;445;p7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446" name="Google Shape;446;p7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447" name="Google Shape;447;p7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48" name="Google Shape;448;p7"/>
          <p:cNvGrpSpPr/>
          <p:nvPr/>
        </p:nvGrpSpPr>
        <p:grpSpPr>
          <a:xfrm>
            <a:off x="10927766" y="2986057"/>
            <a:ext cx="868434" cy="824631"/>
            <a:chOff x="0" y="0"/>
            <a:chExt cx="1157912" cy="1099508"/>
          </a:xfrm>
        </p:grpSpPr>
        <p:sp>
          <p:nvSpPr>
            <p:cNvPr id="449" name="Google Shape;449;p7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450" name="Google Shape;450;p7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451" name="Google Shape;451;p7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452" name="Google Shape;452;p7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53" name="Google Shape;453;p7"/>
          <p:cNvGrpSpPr/>
          <p:nvPr/>
        </p:nvGrpSpPr>
        <p:grpSpPr>
          <a:xfrm>
            <a:off x="12388859" y="2986057"/>
            <a:ext cx="868434" cy="824631"/>
            <a:chOff x="0" y="0"/>
            <a:chExt cx="1157912" cy="1099508"/>
          </a:xfrm>
        </p:grpSpPr>
        <p:sp>
          <p:nvSpPr>
            <p:cNvPr id="454" name="Google Shape;454;p7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455" name="Google Shape;455;p7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456" name="Google Shape;456;p7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457" name="Google Shape;457;p7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58" name="Google Shape;458;p7"/>
          <p:cNvGrpSpPr/>
          <p:nvPr/>
        </p:nvGrpSpPr>
        <p:grpSpPr>
          <a:xfrm>
            <a:off x="9506494" y="5222912"/>
            <a:ext cx="7446753" cy="1440092"/>
            <a:chOff x="0" y="19425"/>
            <a:chExt cx="9929003" cy="1920122"/>
          </a:xfrm>
        </p:grpSpPr>
        <p:cxnSp>
          <p:nvCxnSpPr>
            <p:cNvPr id="459" name="Google Shape;459;p7"/>
            <p:cNvCxnSpPr/>
            <p:nvPr/>
          </p:nvCxnSpPr>
          <p:spPr>
            <a:xfrm rot="10800000" flipH="1">
              <a:off x="578956" y="19425"/>
              <a:ext cx="974062" cy="820615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60" name="Google Shape;460;p7"/>
            <p:cNvCxnSpPr/>
            <p:nvPr/>
          </p:nvCxnSpPr>
          <p:spPr>
            <a:xfrm rot="10800000">
              <a:off x="1553018" y="19425"/>
              <a:ext cx="974062" cy="820615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461" name="Google Shape;461;p7"/>
            <p:cNvSpPr/>
            <p:nvPr/>
          </p:nvSpPr>
          <p:spPr>
            <a:xfrm>
              <a:off x="0" y="84004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19"/>
                  </a:lnTo>
                  <a:lnTo>
                    <a:pt x="0" y="93751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462" name="Google Shape;462;p7"/>
            <p:cNvGrpSpPr/>
            <p:nvPr/>
          </p:nvGrpSpPr>
          <p:grpSpPr>
            <a:xfrm>
              <a:off x="787654" y="1615571"/>
              <a:ext cx="370258" cy="323976"/>
              <a:chOff x="0" y="0"/>
              <a:chExt cx="812800" cy="711200"/>
            </a:xfrm>
          </p:grpSpPr>
          <p:sp>
            <p:nvSpPr>
              <p:cNvPr id="463" name="Google Shape;463;p7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464" name="Google Shape;464;p7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65" name="Google Shape;465;p7"/>
            <p:cNvSpPr/>
            <p:nvPr/>
          </p:nvSpPr>
          <p:spPr>
            <a:xfrm>
              <a:off x="1948124" y="84004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19"/>
                  </a:lnTo>
                  <a:lnTo>
                    <a:pt x="0" y="93751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466" name="Google Shape;466;p7"/>
            <p:cNvGrpSpPr/>
            <p:nvPr/>
          </p:nvGrpSpPr>
          <p:grpSpPr>
            <a:xfrm>
              <a:off x="2735778" y="1615571"/>
              <a:ext cx="370258" cy="323976"/>
              <a:chOff x="0" y="0"/>
              <a:chExt cx="812800" cy="711200"/>
            </a:xfrm>
          </p:grpSpPr>
          <p:sp>
            <p:nvSpPr>
              <p:cNvPr id="467" name="Google Shape;467;p7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468" name="Google Shape;468;p7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69" name="Google Shape;469;p7"/>
            <p:cNvSpPr txBox="1"/>
            <p:nvPr/>
          </p:nvSpPr>
          <p:spPr>
            <a:xfrm>
              <a:off x="5919122" y="856585"/>
              <a:ext cx="4009881" cy="7736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500" b="1" i="0" u="none" strike="noStrike" cap="none">
                  <a:solidFill>
                    <a:srgbClr val="00000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&lt;USD $41000</a:t>
              </a:r>
              <a:endParaRPr/>
            </a:p>
          </p:txBody>
        </p:sp>
      </p:grpSp>
      <p:grpSp>
        <p:nvGrpSpPr>
          <p:cNvPr id="470" name="Google Shape;470;p7"/>
          <p:cNvGrpSpPr/>
          <p:nvPr/>
        </p:nvGrpSpPr>
        <p:grpSpPr>
          <a:xfrm>
            <a:off x="8709783" y="1702393"/>
            <a:ext cx="868434" cy="824631"/>
            <a:chOff x="0" y="0"/>
            <a:chExt cx="1157912" cy="1099508"/>
          </a:xfrm>
        </p:grpSpPr>
        <p:sp>
          <p:nvSpPr>
            <p:cNvPr id="471" name="Google Shape;471;p7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472" name="Google Shape;472;p7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473" name="Google Shape;473;p7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474" name="Google Shape;474;p7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75" name="Google Shape;475;p7"/>
          <p:cNvSpPr txBox="1"/>
          <p:nvPr/>
        </p:nvSpPr>
        <p:spPr>
          <a:xfrm>
            <a:off x="13073720" y="9496415"/>
            <a:ext cx="5214300" cy="26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5100">
                <a:solidFill>
                  <a:schemeClr val="lt1"/>
                </a:solidFill>
              </a:rPr>
              <a:t>i系统 手把手</a:t>
            </a:r>
            <a:endParaRPr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5100">
              <a:solidFill>
                <a:schemeClr val="lt1"/>
              </a:solidFill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100">
              <a:solidFill>
                <a:srgbClr val="FFFFFF"/>
              </a:solidFill>
            </a:endParaRPr>
          </a:p>
        </p:txBody>
      </p:sp>
      <p:sp>
        <p:nvSpPr>
          <p:cNvPr id="476" name="Google Shape;476;p7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VIP六大步法</a:t>
            </a:r>
            <a:endParaRPr/>
          </a:p>
        </p:txBody>
      </p:sp>
      <p:sp>
        <p:nvSpPr>
          <p:cNvPr id="477" name="Google Shape;477;p7"/>
          <p:cNvSpPr txBox="1"/>
          <p:nvPr/>
        </p:nvSpPr>
        <p:spPr>
          <a:xfrm>
            <a:off x="11465786" y="519112"/>
            <a:ext cx="5982847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6x分店计划</a:t>
            </a:r>
            <a:endParaRPr/>
          </a:p>
        </p:txBody>
      </p:sp>
      <p:grpSp>
        <p:nvGrpSpPr>
          <p:cNvPr id="478" name="Google Shape;478;p7"/>
          <p:cNvGrpSpPr/>
          <p:nvPr/>
        </p:nvGrpSpPr>
        <p:grpSpPr>
          <a:xfrm>
            <a:off x="14496797" y="6873854"/>
            <a:ext cx="1491704" cy="2056874"/>
            <a:chOff x="0" y="0"/>
            <a:chExt cx="1988939" cy="2742499"/>
          </a:xfrm>
        </p:grpSpPr>
        <p:cxnSp>
          <p:nvCxnSpPr>
            <p:cNvPr id="479" name="Google Shape;479;p7"/>
            <p:cNvCxnSpPr/>
            <p:nvPr/>
          </p:nvCxnSpPr>
          <p:spPr>
            <a:xfrm>
              <a:off x="994470" y="0"/>
              <a:ext cx="0" cy="1600461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dot"/>
              <a:round/>
              <a:headEnd type="none" w="sm" len="sm"/>
              <a:tailEnd type="stealth" w="med" len="med"/>
            </a:ln>
          </p:spPr>
        </p:cxnSp>
        <p:sp>
          <p:nvSpPr>
            <p:cNvPr id="480" name="Google Shape;480;p7"/>
            <p:cNvSpPr txBox="1"/>
            <p:nvPr/>
          </p:nvSpPr>
          <p:spPr>
            <a:xfrm>
              <a:off x="0" y="1968859"/>
              <a:ext cx="1988939" cy="7736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500" b="1" i="0" u="none" strike="noStrike" cap="none">
                  <a:solidFill>
                    <a:srgbClr val="00000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７level</a:t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8"/>
          <p:cNvSpPr/>
          <p:nvPr/>
        </p:nvSpPr>
        <p:spPr>
          <a:xfrm>
            <a:off x="0" y="9496415"/>
            <a:ext cx="556546" cy="790575"/>
          </a:xfrm>
          <a:custGeom>
            <a:avLst/>
            <a:gdLst/>
            <a:ahLst/>
            <a:cxnLst/>
            <a:rect l="l" t="t" r="r" b="b"/>
            <a:pathLst>
              <a:path w="742061" h="1054100" extrusionOk="0">
                <a:moveTo>
                  <a:pt x="0" y="1054100"/>
                </a:moveTo>
                <a:lnTo>
                  <a:pt x="742061" y="1054100"/>
                </a:lnTo>
                <a:lnTo>
                  <a:pt x="74206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</p:sp>
      <p:sp>
        <p:nvSpPr>
          <p:cNvPr id="486" name="Google Shape;486;p8"/>
          <p:cNvSpPr/>
          <p:nvPr/>
        </p:nvSpPr>
        <p:spPr>
          <a:xfrm>
            <a:off x="3775424" y="9496415"/>
            <a:ext cx="14512576" cy="790575"/>
          </a:xfrm>
          <a:custGeom>
            <a:avLst/>
            <a:gdLst/>
            <a:ahLst/>
            <a:cxnLst/>
            <a:rect l="l" t="t" r="r" b="b"/>
            <a:pathLst>
              <a:path w="19350101" h="1054100" extrusionOk="0">
                <a:moveTo>
                  <a:pt x="0" y="1054100"/>
                </a:moveTo>
                <a:lnTo>
                  <a:pt x="19350101" y="1054100"/>
                </a:lnTo>
                <a:lnTo>
                  <a:pt x="1935010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</p:sp>
      <p:sp>
        <p:nvSpPr>
          <p:cNvPr id="487" name="Google Shape;487;p8"/>
          <p:cNvSpPr/>
          <p:nvPr/>
        </p:nvSpPr>
        <p:spPr>
          <a:xfrm>
            <a:off x="840238" y="9271587"/>
            <a:ext cx="2867596" cy="970159"/>
          </a:xfrm>
          <a:custGeom>
            <a:avLst/>
            <a:gdLst/>
            <a:ahLst/>
            <a:cxnLst/>
            <a:rect l="l" t="t" r="r" b="b"/>
            <a:pathLst>
              <a:path w="2867596" h="970159" extrusionOk="0">
                <a:moveTo>
                  <a:pt x="0" y="0"/>
                </a:moveTo>
                <a:lnTo>
                  <a:pt x="2867597" y="0"/>
                </a:lnTo>
                <a:lnTo>
                  <a:pt x="2867597" y="970160"/>
                </a:lnTo>
                <a:lnTo>
                  <a:pt x="0" y="970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488" name="Google Shape;488;p8"/>
          <p:cNvGrpSpPr/>
          <p:nvPr/>
        </p:nvGrpSpPr>
        <p:grpSpPr>
          <a:xfrm>
            <a:off x="1691455" y="2986057"/>
            <a:ext cx="15261791" cy="3074612"/>
            <a:chOff x="0" y="0"/>
            <a:chExt cx="20349055" cy="4099484"/>
          </a:xfrm>
        </p:grpSpPr>
        <p:cxnSp>
          <p:nvCxnSpPr>
            <p:cNvPr id="489" name="Google Shape;489;p8"/>
            <p:cNvCxnSpPr/>
            <p:nvPr/>
          </p:nvCxnSpPr>
          <p:spPr>
            <a:xfrm rot="10800000">
              <a:off x="3603403" y="468760"/>
              <a:ext cx="977900" cy="0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490" name="Google Shape;490;p8"/>
            <p:cNvSpPr/>
            <p:nvPr/>
          </p:nvSpPr>
          <p:spPr>
            <a:xfrm>
              <a:off x="0" y="0"/>
              <a:ext cx="3603403" cy="2729578"/>
            </a:xfrm>
            <a:custGeom>
              <a:avLst/>
              <a:gdLst/>
              <a:ahLst/>
              <a:cxnLst/>
              <a:rect l="l" t="t" r="r" b="b"/>
              <a:pathLst>
                <a:path w="3603403" h="2729578" extrusionOk="0">
                  <a:moveTo>
                    <a:pt x="0" y="0"/>
                  </a:moveTo>
                  <a:lnTo>
                    <a:pt x="3603403" y="0"/>
                  </a:lnTo>
                  <a:lnTo>
                    <a:pt x="3603403" y="2729578"/>
                  </a:lnTo>
                  <a:lnTo>
                    <a:pt x="0" y="272957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491" name="Google Shape;491;p8"/>
            <p:cNvSpPr txBox="1"/>
            <p:nvPr/>
          </p:nvSpPr>
          <p:spPr>
            <a:xfrm>
              <a:off x="0" y="2662903"/>
              <a:ext cx="3603403" cy="7516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99" b="0" i="0" u="none" strike="noStrike" cap="none">
                  <a:solidFill>
                    <a:srgbClr val="00000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20消费商</a:t>
              </a:r>
              <a:endParaRPr/>
            </a:p>
          </p:txBody>
        </p:sp>
        <p:sp>
          <p:nvSpPr>
            <p:cNvPr id="492" name="Google Shape;492;p8"/>
            <p:cNvSpPr txBox="1"/>
            <p:nvPr/>
          </p:nvSpPr>
          <p:spPr>
            <a:xfrm>
              <a:off x="0" y="3347856"/>
              <a:ext cx="3603403" cy="7516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99" b="0" i="0" u="none" strike="noStrike" cap="none">
                  <a:solidFill>
                    <a:srgbClr val="00000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2800 USD</a:t>
              </a:r>
              <a:endParaRPr/>
            </a:p>
          </p:txBody>
        </p:sp>
        <p:sp>
          <p:nvSpPr>
            <p:cNvPr id="493" name="Google Shape;493;p8"/>
            <p:cNvSpPr txBox="1"/>
            <p:nvPr/>
          </p:nvSpPr>
          <p:spPr>
            <a:xfrm>
              <a:off x="16339174" y="48602"/>
              <a:ext cx="4009881" cy="7736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500" b="1" i="0" u="none" strike="noStrike" cap="none">
                  <a:solidFill>
                    <a:srgbClr val="00000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&lt;USD $10000</a:t>
              </a:r>
              <a:endParaRPr/>
            </a:p>
          </p:txBody>
        </p:sp>
      </p:grpSp>
      <p:grpSp>
        <p:nvGrpSpPr>
          <p:cNvPr id="494" name="Google Shape;494;p8"/>
          <p:cNvGrpSpPr/>
          <p:nvPr/>
        </p:nvGrpSpPr>
        <p:grpSpPr>
          <a:xfrm>
            <a:off x="7316963" y="3810687"/>
            <a:ext cx="9636282" cy="1412224"/>
            <a:chOff x="0" y="24534"/>
            <a:chExt cx="12848377" cy="1882965"/>
          </a:xfrm>
        </p:grpSpPr>
        <p:cxnSp>
          <p:nvCxnSpPr>
            <p:cNvPr id="495" name="Google Shape;495;p8"/>
            <p:cNvCxnSpPr/>
            <p:nvPr/>
          </p:nvCxnSpPr>
          <p:spPr>
            <a:xfrm rot="10800000" flipH="1">
              <a:off x="2527080" y="24534"/>
              <a:ext cx="974062" cy="783458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96" name="Google Shape;496;p8"/>
            <p:cNvCxnSpPr/>
            <p:nvPr/>
          </p:nvCxnSpPr>
          <p:spPr>
            <a:xfrm rot="10800000">
              <a:off x="3501143" y="24534"/>
              <a:ext cx="971250" cy="783458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97" name="Google Shape;497;p8"/>
            <p:cNvCxnSpPr/>
            <p:nvPr/>
          </p:nvCxnSpPr>
          <p:spPr>
            <a:xfrm rot="10800000">
              <a:off x="3501143" y="24534"/>
              <a:ext cx="2919374" cy="783458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98" name="Google Shape;498;p8"/>
            <p:cNvCxnSpPr/>
            <p:nvPr/>
          </p:nvCxnSpPr>
          <p:spPr>
            <a:xfrm rot="10800000" flipH="1">
              <a:off x="578956" y="24534"/>
              <a:ext cx="2922187" cy="783458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499" name="Google Shape;499;p8"/>
            <p:cNvSpPr/>
            <p:nvPr/>
          </p:nvSpPr>
          <p:spPr>
            <a:xfrm>
              <a:off x="0" y="807992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19"/>
                  </a:lnTo>
                  <a:lnTo>
                    <a:pt x="0" y="93751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500" name="Google Shape;500;p8"/>
            <p:cNvGrpSpPr/>
            <p:nvPr/>
          </p:nvGrpSpPr>
          <p:grpSpPr>
            <a:xfrm>
              <a:off x="787654" y="1583523"/>
              <a:ext cx="370258" cy="323976"/>
              <a:chOff x="0" y="0"/>
              <a:chExt cx="812800" cy="711200"/>
            </a:xfrm>
          </p:grpSpPr>
          <p:sp>
            <p:nvSpPr>
              <p:cNvPr id="501" name="Google Shape;501;p8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502" name="Google Shape;502;p8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03" name="Google Shape;503;p8"/>
            <p:cNvSpPr/>
            <p:nvPr/>
          </p:nvSpPr>
          <p:spPr>
            <a:xfrm>
              <a:off x="5841561" y="807992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19"/>
                  </a:lnTo>
                  <a:lnTo>
                    <a:pt x="0" y="93751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504" name="Google Shape;504;p8"/>
            <p:cNvGrpSpPr/>
            <p:nvPr/>
          </p:nvGrpSpPr>
          <p:grpSpPr>
            <a:xfrm>
              <a:off x="6629214" y="1583523"/>
              <a:ext cx="370258" cy="323976"/>
              <a:chOff x="0" y="0"/>
              <a:chExt cx="812800" cy="711200"/>
            </a:xfrm>
          </p:grpSpPr>
          <p:sp>
            <p:nvSpPr>
              <p:cNvPr id="505" name="Google Shape;505;p8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506" name="Google Shape;506;p8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07" name="Google Shape;507;p8"/>
            <p:cNvSpPr txBox="1"/>
            <p:nvPr/>
          </p:nvSpPr>
          <p:spPr>
            <a:xfrm>
              <a:off x="8838496" y="856594"/>
              <a:ext cx="4009881" cy="7736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500" b="1" i="0" u="none" strike="noStrike" cap="none">
                  <a:solidFill>
                    <a:srgbClr val="00000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&lt;USD $18000</a:t>
              </a:r>
              <a:endParaRPr/>
            </a:p>
          </p:txBody>
        </p:sp>
        <p:sp>
          <p:nvSpPr>
            <p:cNvPr id="508" name="Google Shape;508;p8"/>
            <p:cNvSpPr/>
            <p:nvPr/>
          </p:nvSpPr>
          <p:spPr>
            <a:xfrm>
              <a:off x="1948124" y="807992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19"/>
                  </a:lnTo>
                  <a:lnTo>
                    <a:pt x="0" y="93751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509" name="Google Shape;509;p8"/>
            <p:cNvGrpSpPr/>
            <p:nvPr/>
          </p:nvGrpSpPr>
          <p:grpSpPr>
            <a:xfrm>
              <a:off x="2735778" y="1583523"/>
              <a:ext cx="370258" cy="323976"/>
              <a:chOff x="0" y="0"/>
              <a:chExt cx="812800" cy="711200"/>
            </a:xfrm>
          </p:grpSpPr>
          <p:sp>
            <p:nvSpPr>
              <p:cNvPr id="510" name="Google Shape;510;p8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511" name="Google Shape;511;p8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12" name="Google Shape;512;p8"/>
            <p:cNvSpPr/>
            <p:nvPr/>
          </p:nvSpPr>
          <p:spPr>
            <a:xfrm>
              <a:off x="3893436" y="807992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19"/>
                  </a:lnTo>
                  <a:lnTo>
                    <a:pt x="0" y="93751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513" name="Google Shape;513;p8"/>
            <p:cNvGrpSpPr/>
            <p:nvPr/>
          </p:nvGrpSpPr>
          <p:grpSpPr>
            <a:xfrm>
              <a:off x="4681090" y="1583523"/>
              <a:ext cx="370258" cy="323976"/>
              <a:chOff x="0" y="0"/>
              <a:chExt cx="812800" cy="711200"/>
            </a:xfrm>
          </p:grpSpPr>
          <p:sp>
            <p:nvSpPr>
              <p:cNvPr id="514" name="Google Shape;514;p8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515" name="Google Shape;515;p8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cxnSp>
        <p:nvCxnSpPr>
          <p:cNvPr id="516" name="Google Shape;516;p8"/>
          <p:cNvCxnSpPr/>
          <p:nvPr/>
        </p:nvCxnSpPr>
        <p:spPr>
          <a:xfrm>
            <a:off x="9164519" y="2578320"/>
            <a:ext cx="3658557" cy="40773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17" name="Google Shape;517;p8"/>
          <p:cNvCxnSpPr/>
          <p:nvPr/>
        </p:nvCxnSpPr>
        <p:spPr>
          <a:xfrm>
            <a:off x="9144000" y="2568061"/>
            <a:ext cx="2217983" cy="41799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18" name="Google Shape;518;p8"/>
          <p:cNvCxnSpPr/>
          <p:nvPr/>
        </p:nvCxnSpPr>
        <p:spPr>
          <a:xfrm>
            <a:off x="9164519" y="2568061"/>
            <a:ext cx="778302" cy="41799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19" name="Google Shape;519;p8"/>
          <p:cNvCxnSpPr/>
          <p:nvPr/>
        </p:nvCxnSpPr>
        <p:spPr>
          <a:xfrm flipH="1">
            <a:off x="8481727" y="2599859"/>
            <a:ext cx="662273" cy="386197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20" name="Google Shape;520;p8"/>
          <p:cNvCxnSpPr/>
          <p:nvPr/>
        </p:nvCxnSpPr>
        <p:spPr>
          <a:xfrm flipH="1">
            <a:off x="7022743" y="2568061"/>
            <a:ext cx="2189531" cy="41799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21" name="Google Shape;521;p8"/>
          <p:cNvCxnSpPr/>
          <p:nvPr/>
        </p:nvCxnSpPr>
        <p:spPr>
          <a:xfrm flipH="1">
            <a:off x="5561650" y="2496245"/>
            <a:ext cx="3582350" cy="489811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522" name="Google Shape;522;p8"/>
          <p:cNvGrpSpPr/>
          <p:nvPr/>
        </p:nvGrpSpPr>
        <p:grpSpPr>
          <a:xfrm>
            <a:off x="5127433" y="2986057"/>
            <a:ext cx="868434" cy="824631"/>
            <a:chOff x="0" y="0"/>
            <a:chExt cx="1157912" cy="1099508"/>
          </a:xfrm>
        </p:grpSpPr>
        <p:sp>
          <p:nvSpPr>
            <p:cNvPr id="523" name="Google Shape;523;p8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524" name="Google Shape;524;p8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525" name="Google Shape;525;p8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526" name="Google Shape;526;p8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27" name="Google Shape;527;p8"/>
          <p:cNvGrpSpPr/>
          <p:nvPr/>
        </p:nvGrpSpPr>
        <p:grpSpPr>
          <a:xfrm>
            <a:off x="6588526" y="2986057"/>
            <a:ext cx="868434" cy="824631"/>
            <a:chOff x="0" y="0"/>
            <a:chExt cx="1157912" cy="1099508"/>
          </a:xfrm>
        </p:grpSpPr>
        <p:sp>
          <p:nvSpPr>
            <p:cNvPr id="528" name="Google Shape;528;p8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529" name="Google Shape;529;p8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530" name="Google Shape;530;p8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531" name="Google Shape;531;p8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32" name="Google Shape;532;p8"/>
          <p:cNvGrpSpPr/>
          <p:nvPr/>
        </p:nvGrpSpPr>
        <p:grpSpPr>
          <a:xfrm>
            <a:off x="8047510" y="2986057"/>
            <a:ext cx="868434" cy="824631"/>
            <a:chOff x="0" y="0"/>
            <a:chExt cx="1157912" cy="1099508"/>
          </a:xfrm>
        </p:grpSpPr>
        <p:sp>
          <p:nvSpPr>
            <p:cNvPr id="533" name="Google Shape;533;p8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534" name="Google Shape;534;p8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535" name="Google Shape;535;p8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536" name="Google Shape;536;p8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37" name="Google Shape;537;p8"/>
          <p:cNvGrpSpPr/>
          <p:nvPr/>
        </p:nvGrpSpPr>
        <p:grpSpPr>
          <a:xfrm>
            <a:off x="9508603" y="2986057"/>
            <a:ext cx="868434" cy="824631"/>
            <a:chOff x="0" y="0"/>
            <a:chExt cx="1157912" cy="1099508"/>
          </a:xfrm>
        </p:grpSpPr>
        <p:sp>
          <p:nvSpPr>
            <p:cNvPr id="538" name="Google Shape;538;p8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539" name="Google Shape;539;p8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540" name="Google Shape;540;p8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541" name="Google Shape;541;p8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42" name="Google Shape;542;p8"/>
          <p:cNvGrpSpPr/>
          <p:nvPr/>
        </p:nvGrpSpPr>
        <p:grpSpPr>
          <a:xfrm>
            <a:off x="10927766" y="2986057"/>
            <a:ext cx="868434" cy="824631"/>
            <a:chOff x="0" y="0"/>
            <a:chExt cx="1157912" cy="1099508"/>
          </a:xfrm>
        </p:grpSpPr>
        <p:sp>
          <p:nvSpPr>
            <p:cNvPr id="543" name="Google Shape;543;p8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544" name="Google Shape;544;p8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545" name="Google Shape;545;p8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546" name="Google Shape;546;p8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47" name="Google Shape;547;p8"/>
          <p:cNvGrpSpPr/>
          <p:nvPr/>
        </p:nvGrpSpPr>
        <p:grpSpPr>
          <a:xfrm>
            <a:off x="12388859" y="2986057"/>
            <a:ext cx="868434" cy="824631"/>
            <a:chOff x="0" y="0"/>
            <a:chExt cx="1157912" cy="1099508"/>
          </a:xfrm>
        </p:grpSpPr>
        <p:sp>
          <p:nvSpPr>
            <p:cNvPr id="548" name="Google Shape;548;p8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549" name="Google Shape;549;p8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550" name="Google Shape;550;p8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551" name="Google Shape;551;p8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52" name="Google Shape;552;p8"/>
          <p:cNvGrpSpPr/>
          <p:nvPr/>
        </p:nvGrpSpPr>
        <p:grpSpPr>
          <a:xfrm>
            <a:off x="9506494" y="5222912"/>
            <a:ext cx="7446753" cy="1440092"/>
            <a:chOff x="0" y="19425"/>
            <a:chExt cx="9929003" cy="1920122"/>
          </a:xfrm>
        </p:grpSpPr>
        <p:cxnSp>
          <p:nvCxnSpPr>
            <p:cNvPr id="553" name="Google Shape;553;p8"/>
            <p:cNvCxnSpPr/>
            <p:nvPr/>
          </p:nvCxnSpPr>
          <p:spPr>
            <a:xfrm rot="10800000" flipH="1">
              <a:off x="578956" y="19425"/>
              <a:ext cx="974062" cy="820615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54" name="Google Shape;554;p8"/>
            <p:cNvCxnSpPr/>
            <p:nvPr/>
          </p:nvCxnSpPr>
          <p:spPr>
            <a:xfrm rot="10800000">
              <a:off x="1553018" y="19425"/>
              <a:ext cx="974062" cy="820615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555" name="Google Shape;555;p8"/>
            <p:cNvSpPr/>
            <p:nvPr/>
          </p:nvSpPr>
          <p:spPr>
            <a:xfrm>
              <a:off x="0" y="84004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19"/>
                  </a:lnTo>
                  <a:lnTo>
                    <a:pt x="0" y="93751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556" name="Google Shape;556;p8"/>
            <p:cNvGrpSpPr/>
            <p:nvPr/>
          </p:nvGrpSpPr>
          <p:grpSpPr>
            <a:xfrm>
              <a:off x="787654" y="1615571"/>
              <a:ext cx="370258" cy="323976"/>
              <a:chOff x="0" y="0"/>
              <a:chExt cx="812800" cy="711200"/>
            </a:xfrm>
          </p:grpSpPr>
          <p:sp>
            <p:nvSpPr>
              <p:cNvPr id="557" name="Google Shape;557;p8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558" name="Google Shape;558;p8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59" name="Google Shape;559;p8"/>
            <p:cNvSpPr/>
            <p:nvPr/>
          </p:nvSpPr>
          <p:spPr>
            <a:xfrm>
              <a:off x="1948124" y="84004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19"/>
                  </a:lnTo>
                  <a:lnTo>
                    <a:pt x="0" y="93751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560" name="Google Shape;560;p8"/>
            <p:cNvGrpSpPr/>
            <p:nvPr/>
          </p:nvGrpSpPr>
          <p:grpSpPr>
            <a:xfrm>
              <a:off x="2735778" y="1615571"/>
              <a:ext cx="370258" cy="323976"/>
              <a:chOff x="0" y="0"/>
              <a:chExt cx="812800" cy="711200"/>
            </a:xfrm>
          </p:grpSpPr>
          <p:sp>
            <p:nvSpPr>
              <p:cNvPr id="561" name="Google Shape;561;p8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562" name="Google Shape;562;p8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63" name="Google Shape;563;p8"/>
            <p:cNvSpPr txBox="1"/>
            <p:nvPr/>
          </p:nvSpPr>
          <p:spPr>
            <a:xfrm>
              <a:off x="5919122" y="856585"/>
              <a:ext cx="4009881" cy="7736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500" b="1" i="0" u="none" strike="noStrike" cap="none">
                  <a:solidFill>
                    <a:srgbClr val="00000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&lt;USD $41000</a:t>
              </a:r>
              <a:endParaRPr/>
            </a:p>
          </p:txBody>
        </p:sp>
      </p:grpSp>
      <p:grpSp>
        <p:nvGrpSpPr>
          <p:cNvPr id="564" name="Google Shape;564;p8"/>
          <p:cNvGrpSpPr/>
          <p:nvPr/>
        </p:nvGrpSpPr>
        <p:grpSpPr>
          <a:xfrm>
            <a:off x="8709783" y="1702393"/>
            <a:ext cx="868434" cy="824631"/>
            <a:chOff x="0" y="0"/>
            <a:chExt cx="1157912" cy="1099508"/>
          </a:xfrm>
        </p:grpSpPr>
        <p:sp>
          <p:nvSpPr>
            <p:cNvPr id="565" name="Google Shape;565;p8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566" name="Google Shape;566;p8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567" name="Google Shape;567;p8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568" name="Google Shape;568;p8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69" name="Google Shape;569;p8"/>
          <p:cNvSpPr txBox="1"/>
          <p:nvPr/>
        </p:nvSpPr>
        <p:spPr>
          <a:xfrm>
            <a:off x="13073720" y="9496415"/>
            <a:ext cx="5214300" cy="26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5100">
                <a:solidFill>
                  <a:schemeClr val="lt1"/>
                </a:solidFill>
              </a:rPr>
              <a:t>i系统 手把手</a:t>
            </a:r>
            <a:endParaRPr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5100">
              <a:solidFill>
                <a:schemeClr val="lt1"/>
              </a:solidFill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100">
              <a:solidFill>
                <a:srgbClr val="FFFFFF"/>
              </a:solidFill>
            </a:endParaRPr>
          </a:p>
        </p:txBody>
      </p:sp>
      <p:sp>
        <p:nvSpPr>
          <p:cNvPr id="570" name="Google Shape;570;p8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VIP六大步法</a:t>
            </a:r>
            <a:endParaRPr/>
          </a:p>
        </p:txBody>
      </p:sp>
      <p:sp>
        <p:nvSpPr>
          <p:cNvPr id="571" name="Google Shape;571;p8"/>
          <p:cNvSpPr txBox="1"/>
          <p:nvPr/>
        </p:nvSpPr>
        <p:spPr>
          <a:xfrm>
            <a:off x="11465786" y="519112"/>
            <a:ext cx="5982847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6x分店计划</a:t>
            </a:r>
            <a:endParaRPr/>
          </a:p>
        </p:txBody>
      </p:sp>
      <p:grpSp>
        <p:nvGrpSpPr>
          <p:cNvPr id="572" name="Google Shape;572;p8"/>
          <p:cNvGrpSpPr/>
          <p:nvPr/>
        </p:nvGrpSpPr>
        <p:grpSpPr>
          <a:xfrm>
            <a:off x="14496797" y="6873854"/>
            <a:ext cx="1491704" cy="2056874"/>
            <a:chOff x="0" y="0"/>
            <a:chExt cx="1988939" cy="2742499"/>
          </a:xfrm>
        </p:grpSpPr>
        <p:cxnSp>
          <p:nvCxnSpPr>
            <p:cNvPr id="573" name="Google Shape;573;p8"/>
            <p:cNvCxnSpPr/>
            <p:nvPr/>
          </p:nvCxnSpPr>
          <p:spPr>
            <a:xfrm>
              <a:off x="994470" y="0"/>
              <a:ext cx="0" cy="1600461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dot"/>
              <a:round/>
              <a:headEnd type="none" w="sm" len="sm"/>
              <a:tailEnd type="stealth" w="med" len="med"/>
            </a:ln>
          </p:spPr>
        </p:cxnSp>
        <p:sp>
          <p:nvSpPr>
            <p:cNvPr id="574" name="Google Shape;574;p8"/>
            <p:cNvSpPr txBox="1"/>
            <p:nvPr/>
          </p:nvSpPr>
          <p:spPr>
            <a:xfrm>
              <a:off x="0" y="1968859"/>
              <a:ext cx="1988939" cy="7736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500" b="1" i="0" u="none" strike="noStrike" cap="none">
                  <a:solidFill>
                    <a:srgbClr val="00000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７level</a:t>
              </a:r>
              <a:endParaRPr/>
            </a:p>
          </p:txBody>
        </p:sp>
      </p:grpSp>
      <p:grpSp>
        <p:nvGrpSpPr>
          <p:cNvPr id="575" name="Google Shape;575;p8"/>
          <p:cNvGrpSpPr/>
          <p:nvPr/>
        </p:nvGrpSpPr>
        <p:grpSpPr>
          <a:xfrm>
            <a:off x="1691455" y="1702393"/>
            <a:ext cx="9416456" cy="7187487"/>
            <a:chOff x="0" y="0"/>
            <a:chExt cx="12555275" cy="9583316"/>
          </a:xfrm>
        </p:grpSpPr>
        <p:grpSp>
          <p:nvGrpSpPr>
            <p:cNvPr id="576" name="Google Shape;576;p8"/>
            <p:cNvGrpSpPr/>
            <p:nvPr/>
          </p:nvGrpSpPr>
          <p:grpSpPr>
            <a:xfrm>
              <a:off x="0" y="6228384"/>
              <a:ext cx="7500677" cy="3354932"/>
              <a:chOff x="0" y="-76200"/>
              <a:chExt cx="1481615" cy="662702"/>
            </a:xfrm>
          </p:grpSpPr>
          <p:sp>
            <p:nvSpPr>
              <p:cNvPr id="577" name="Google Shape;577;p8"/>
              <p:cNvSpPr/>
              <p:nvPr/>
            </p:nvSpPr>
            <p:spPr>
              <a:xfrm>
                <a:off x="0" y="0"/>
                <a:ext cx="1481615" cy="586502"/>
              </a:xfrm>
              <a:custGeom>
                <a:avLst/>
                <a:gdLst/>
                <a:ahLst/>
                <a:cxnLst/>
                <a:rect l="l" t="t" r="r" b="b"/>
                <a:pathLst>
                  <a:path w="1481615" h="586502" extrusionOk="0">
                    <a:moveTo>
                      <a:pt x="0" y="0"/>
                    </a:moveTo>
                    <a:lnTo>
                      <a:pt x="1481615" y="0"/>
                    </a:lnTo>
                    <a:lnTo>
                      <a:pt x="1481615" y="586502"/>
                    </a:lnTo>
                    <a:lnTo>
                      <a:pt x="0" y="586502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sq" cmpd="sng">
                <a:solidFill>
                  <a:srgbClr val="003366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</p:sp>
          <p:sp>
            <p:nvSpPr>
              <p:cNvPr id="578" name="Google Shape;578;p8"/>
              <p:cNvSpPr txBox="1"/>
              <p:nvPr/>
            </p:nvSpPr>
            <p:spPr>
              <a:xfrm>
                <a:off x="0" y="-76200"/>
                <a:ext cx="1481615" cy="662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just" rtl="0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970" b="0" i="0" u="none" strike="noStrike" cap="none">
                    <a:solidFill>
                      <a:srgbClr val="003366"/>
                    </a:solidFill>
                    <a:latin typeface="Arial"/>
                    <a:ea typeface="Arial"/>
                    <a:cs typeface="Arial"/>
                    <a:sym typeface="Arial"/>
                  </a:rPr>
                  <a:t>富三代家族企业</a:t>
                </a:r>
                <a:endParaRPr/>
              </a:p>
              <a:p>
                <a:pPr marL="468514" marR="0" lvl="1" indent="-234257" algn="just" rtl="0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3366"/>
                  </a:buClr>
                  <a:buSzPts val="2170"/>
                  <a:buFont typeface="Arial"/>
                  <a:buAutoNum type="arabicPeriod"/>
                </a:pPr>
                <a:r>
                  <a:rPr lang="en-US" sz="2170" b="0" i="0" u="none" strike="noStrike" cap="none">
                    <a:solidFill>
                      <a:srgbClr val="003366"/>
                    </a:solidFill>
                    <a:latin typeface="Arial"/>
                    <a:ea typeface="Arial"/>
                    <a:cs typeface="Arial"/>
                    <a:sym typeface="Arial"/>
                  </a:rPr>
                  <a:t>第一代人先改写命运</a:t>
                </a:r>
                <a:endParaRPr/>
              </a:p>
              <a:p>
                <a:pPr marL="468514" marR="0" lvl="1" indent="-234257" algn="just" rtl="0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3366"/>
                  </a:buClr>
                  <a:buSzPts val="2170"/>
                  <a:buFont typeface="Arial"/>
                  <a:buAutoNum type="arabicPeriod"/>
                </a:pPr>
                <a:r>
                  <a:rPr lang="en-US" sz="2170" b="0" i="0" u="none" strike="noStrike" cap="none">
                    <a:solidFill>
                      <a:srgbClr val="003366"/>
                    </a:solidFill>
                    <a:latin typeface="Arial"/>
                    <a:ea typeface="Arial"/>
                    <a:cs typeface="Arial"/>
                    <a:sym typeface="Arial"/>
                  </a:rPr>
                  <a:t>家族三代的健康保障</a:t>
                </a:r>
                <a:endParaRPr/>
              </a:p>
              <a:p>
                <a:pPr marL="468514" marR="0" lvl="1" indent="-234257" algn="just" rtl="0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3366"/>
                  </a:buClr>
                  <a:buSzPts val="2170"/>
                  <a:buFont typeface="Arial"/>
                  <a:buAutoNum type="arabicPeriod"/>
                </a:pPr>
                <a:r>
                  <a:rPr lang="en-US" sz="2170" b="0" i="0" u="none" strike="noStrike" cap="none">
                    <a:solidFill>
                      <a:srgbClr val="003366"/>
                    </a:solidFill>
                    <a:latin typeface="Arial"/>
                    <a:ea typeface="Arial"/>
                    <a:cs typeface="Arial"/>
                    <a:sym typeface="Arial"/>
                  </a:rPr>
                  <a:t>三代人的持续高收入</a:t>
                </a:r>
                <a:endParaRPr/>
              </a:p>
            </p:txBody>
          </p:sp>
        </p:grpSp>
        <p:sp>
          <p:nvSpPr>
            <p:cNvPr id="579" name="Google Shape;579;p8"/>
            <p:cNvSpPr/>
            <p:nvPr/>
          </p:nvSpPr>
          <p:spPr>
            <a:xfrm>
              <a:off x="935777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580" name="Google Shape;580;p8"/>
            <p:cNvGrpSpPr/>
            <p:nvPr/>
          </p:nvGrpSpPr>
          <p:grpSpPr>
            <a:xfrm>
              <a:off x="10145424" y="775532"/>
              <a:ext cx="370258" cy="323976"/>
              <a:chOff x="0" y="0"/>
              <a:chExt cx="812800" cy="711200"/>
            </a:xfrm>
          </p:grpSpPr>
          <p:sp>
            <p:nvSpPr>
              <p:cNvPr id="581" name="Google Shape;581;p8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582" name="Google Shape;582;p8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83" name="Google Shape;583;p8"/>
            <p:cNvSpPr/>
            <p:nvPr/>
          </p:nvSpPr>
          <p:spPr>
            <a:xfrm>
              <a:off x="10420051" y="1687018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584" name="Google Shape;584;p8"/>
            <p:cNvGrpSpPr/>
            <p:nvPr/>
          </p:nvGrpSpPr>
          <p:grpSpPr>
            <a:xfrm>
              <a:off x="11207705" y="2462550"/>
              <a:ext cx="370258" cy="323976"/>
              <a:chOff x="0" y="0"/>
              <a:chExt cx="812800" cy="711200"/>
            </a:xfrm>
          </p:grpSpPr>
          <p:sp>
            <p:nvSpPr>
              <p:cNvPr id="585" name="Google Shape;585;p8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586" name="Google Shape;586;p8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87" name="Google Shape;587;p8"/>
            <p:cNvSpPr/>
            <p:nvPr/>
          </p:nvSpPr>
          <p:spPr>
            <a:xfrm>
              <a:off x="11397363" y="3594517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 extrusionOk="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588" name="Google Shape;588;p8"/>
            <p:cNvGrpSpPr/>
            <p:nvPr/>
          </p:nvGrpSpPr>
          <p:grpSpPr>
            <a:xfrm>
              <a:off x="12185017" y="4370049"/>
              <a:ext cx="370258" cy="323976"/>
              <a:chOff x="0" y="0"/>
              <a:chExt cx="812800" cy="711200"/>
            </a:xfrm>
          </p:grpSpPr>
          <p:sp>
            <p:nvSpPr>
              <p:cNvPr id="589" name="Google Shape;589;p8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  <a:ln>
                <a:noFill/>
              </a:ln>
            </p:spPr>
          </p:sp>
          <p:sp>
            <p:nvSpPr>
              <p:cNvPr id="590" name="Google Shape;590;p8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</Words>
  <Application>Microsoft Office PowerPoint</Application>
  <PresentationFormat>Custom</PresentationFormat>
  <Paragraphs>56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Noto Sans TC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BC COMPUTERS</dc:creator>
  <cp:lastModifiedBy>BC COMPUTERS</cp:lastModifiedBy>
  <cp:revision>1</cp:revision>
  <dcterms:created xsi:type="dcterms:W3CDTF">2006-08-16T00:00:00Z</dcterms:created>
  <dcterms:modified xsi:type="dcterms:W3CDTF">2026-10-04T15:46:28Z</dcterms:modified>
</cp:coreProperties>
</file>