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3" r:id="rId24"/>
    <p:sldId id="301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1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9"/>
    <p:restoredTop sz="79579"/>
  </p:normalViewPr>
  <p:slideViewPr>
    <p:cSldViewPr snapToGrid="0" snapToObjects="1">
      <p:cViewPr varScale="1">
        <p:scale>
          <a:sx n="91" d="100"/>
          <a:sy n="91" d="100"/>
        </p:scale>
        <p:origin x="21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DA964-F90E-2C40-9900-E82545DAB24A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64594-BC41-AC48-9A67-088F371D2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2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4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998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80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8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573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93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8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184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43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3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4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09D1B-7D29-A842-BA0C-81FFFD103C35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66032-4669-0B43-9611-B1495B2C8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6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24EBC9-34CF-DA47-AE39-CF79CD24B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453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C6F004-A6D4-FF4C-8B45-14FDEC103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57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FFCCAF-1012-4344-9A83-8188C8D0AD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08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553515-6AF7-3F4D-AF99-315A190D9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293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619CFE-CDFB-F84E-92A6-7EEA0EE4B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395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8623BF-4EAA-4D4F-A750-4D00E56D29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93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441E0A-5799-EA42-864D-D66A7145BC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590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B8E280-7FE9-784D-9901-A0B8A5A701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1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3CF3546-E72E-904D-8652-B5B67917F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990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317654-5E56-F04D-99E8-972C03C2F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28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EADBC9-61EA-9042-8856-4C84A806A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434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EF5265-7DBF-CC44-9B11-038CC2443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681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205DE6-CC11-6942-AFE6-92E9A1AD1D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60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0BDE87-92AC-0547-99B7-876BB2084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7064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0E2B6C-32D5-EF4E-B80B-DA881C021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5652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9DED7C-F7BE-6943-ACA6-4B88EAC713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60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80FE12-8F16-C949-ADDA-EB134DF003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51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06486F-52BF-8D44-B4F2-39DE26A245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9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10E3B4-7F34-7E44-8343-5D7E27F98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558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736944-8B29-D64E-B9FB-BC2FDDE06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87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828CF87-5476-4C4A-8D8B-07D9BC45B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070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EB28423-67E4-5E4C-B218-17CA5FFEA5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370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62F3D4-1A47-B44B-8A15-73EF0672E6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778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7C63E5-E17D-BF46-A297-AF51F2391116}"/>
              </a:ext>
            </a:extLst>
          </p:cNvPr>
          <p:cNvSpPr txBox="1"/>
          <p:nvPr/>
        </p:nvSpPr>
        <p:spPr>
          <a:xfrm>
            <a:off x="6416040" y="6445448"/>
            <a:ext cx="243766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300" spc="300" dirty="0">
                <a:solidFill>
                  <a:schemeClr val="bg1"/>
                </a:solidFill>
                <a:latin typeface="Yuanti TC" panose="02010600040101010101" pitchFamily="2" charset="-120"/>
                <a:ea typeface="Yuanti TC" panose="02010600040101010101" pitchFamily="2" charset="-120"/>
                <a:cs typeface="Heiti TC Light"/>
              </a:rPr>
              <a:t>您最佳的網絡創業平台</a:t>
            </a:r>
            <a:endParaRPr lang="en-US" sz="1300" spc="300" dirty="0">
              <a:solidFill>
                <a:schemeClr val="bg1"/>
              </a:solidFill>
              <a:latin typeface="Yuanti TC" panose="02010600040101010101" pitchFamily="2" charset="-120"/>
              <a:ea typeface="Yuanti TC" panose="02010600040101010101" pitchFamily="2" charset="-120"/>
              <a:cs typeface="Heiti TC Light"/>
            </a:endParaRPr>
          </a:p>
        </p:txBody>
      </p:sp>
      <p:pic>
        <p:nvPicPr>
          <p:cNvPr id="3" name="iTeam 团队 (华语)">
            <a:hlinkClick r:id="" action="ppaction://media"/>
            <a:extLst>
              <a:ext uri="{FF2B5EF4-FFF2-40B4-BE49-F238E27FC236}">
                <a16:creationId xmlns:a16="http://schemas.microsoft.com/office/drawing/2014/main" id="{DF135454-7AF2-974F-8897-8830B3BA656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3174"/>
            <a:ext cx="9136062" cy="513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BD579-E981-4147-8484-AC9E03EA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570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1EE05-6EA4-5041-AEB9-A8EF1A677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026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C87FA9C-D799-E647-85E0-457BEB4FB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E9B517-641C-604C-9E81-837F9B3FE6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5085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66AC51-4ACE-E445-B955-9B362C069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849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01B503-C14F-BC45-9C1A-A84DD0EF3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9887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E2CFA-0D41-184C-BEBF-319A02AC6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1413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35C035-E1A9-E847-82D8-A6BDDB53F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97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0E0E17-F59A-0F42-B484-E14769A02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72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E61F0F-AEB9-744F-94AD-920C1DE8F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12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5EF99E3-F2F6-4E49-A2B9-F10C4117B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78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1E156A-0C63-0540-B3EF-04417573B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3009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2FF365-EDFD-E44E-A2E5-BD4D606E6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89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E767D5-E2DE-3D41-8DAF-B3955B69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000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D7CF80-2604-4E49-B5F6-61C6BC88F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53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006607-1A7D-0A46-8344-C4F15699B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6392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1152FE-2DF6-C741-82E0-D0D7619E3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5399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0F4BD7-5D93-5248-B710-A119D38C4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690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9145BAC-7639-DB4B-A070-13453C3AC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597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215</TotalTime>
  <Words>10</Words>
  <Application>Microsoft Office PowerPoint</Application>
  <PresentationFormat>On-screen Show (4:3)</PresentationFormat>
  <Paragraphs>1</Paragraphs>
  <Slides>42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Yuanti TC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Kun Yi Lim</cp:lastModifiedBy>
  <cp:revision>20</cp:revision>
  <dcterms:created xsi:type="dcterms:W3CDTF">2020-03-15T16:29:11Z</dcterms:created>
  <dcterms:modified xsi:type="dcterms:W3CDTF">2026-10-20T13:55:21Z</dcterms:modified>
</cp:coreProperties>
</file>