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62" r:id="rId2"/>
    <p:sldId id="263" r:id="rId3"/>
    <p:sldId id="264" r:id="rId4"/>
    <p:sldId id="265" r:id="rId5"/>
    <p:sldId id="266" r:id="rId6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859" y="2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93E4C-CBB3-4DE8-B206-14E2B82ADFF7}" type="datetimeFigureOut">
              <a:rPr lang="en-MY" smtClean="0"/>
              <a:t>4/10/2026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52224-38AE-44F1-B488-C9BEEEB50D8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48389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94964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9496425"/>
            <a:ext cx="18287365" cy="791845"/>
          </a:xfrm>
          <a:custGeom>
            <a:avLst/>
            <a:gdLst/>
            <a:ahLst/>
            <a:cxnLst/>
            <a:rect l="l" t="t" r="r" b="b"/>
            <a:pathLst>
              <a:path w="18287365" h="791845">
                <a:moveTo>
                  <a:pt x="556526" y="0"/>
                </a:moveTo>
                <a:lnTo>
                  <a:pt x="0" y="0"/>
                </a:lnTo>
                <a:lnTo>
                  <a:pt x="0" y="791324"/>
                </a:lnTo>
                <a:lnTo>
                  <a:pt x="556526" y="791324"/>
                </a:lnTo>
                <a:lnTo>
                  <a:pt x="556526" y="0"/>
                </a:lnTo>
                <a:close/>
              </a:path>
              <a:path w="18287365" h="791845">
                <a:moveTo>
                  <a:pt x="18286972" y="0"/>
                </a:moveTo>
                <a:lnTo>
                  <a:pt x="3775418" y="0"/>
                </a:lnTo>
                <a:lnTo>
                  <a:pt x="3775418" y="790587"/>
                </a:lnTo>
                <a:lnTo>
                  <a:pt x="18286972" y="790587"/>
                </a:lnTo>
                <a:lnTo>
                  <a:pt x="18286972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8287999" cy="94964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70425" y="592137"/>
            <a:ext cx="4753610" cy="802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42987" y="3721632"/>
            <a:ext cx="9286240" cy="0"/>
          </a:xfrm>
          <a:custGeom>
            <a:avLst/>
            <a:gdLst/>
            <a:ahLst/>
            <a:cxnLst/>
            <a:rect l="l" t="t" r="r" b="b"/>
            <a:pathLst>
              <a:path w="9286240">
                <a:moveTo>
                  <a:pt x="0" y="0"/>
                </a:moveTo>
                <a:lnTo>
                  <a:pt x="9285924" y="0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0425" y="592137"/>
            <a:ext cx="4753610" cy="831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50020" y="4597609"/>
            <a:ext cx="8372475" cy="2787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336350" y="9483906"/>
            <a:ext cx="4688840" cy="840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16000" y="2226323"/>
            <a:ext cx="6832600" cy="1046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700" b="1" spc="-20" dirty="0">
                <a:latin typeface="Microsoft JhengHei"/>
                <a:cs typeface="Microsoft JhengHei"/>
              </a:rPr>
              <a:t>四、</a:t>
            </a:r>
            <a:r>
              <a:rPr lang="zh-CN" altLang="en-US" sz="6700" b="1" spc="-20" dirty="0">
                <a:latin typeface="Microsoft JhengHei"/>
                <a:cs typeface="Microsoft JhengHei"/>
              </a:rPr>
              <a:t>推荐</a:t>
            </a:r>
            <a:r>
              <a:rPr sz="6700" b="1" spc="-20" dirty="0" err="1">
                <a:latin typeface="Microsoft JhengHei"/>
                <a:cs typeface="Microsoft JhengHei"/>
              </a:rPr>
              <a:t>五大心结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65338" y="4382064"/>
            <a:ext cx="13208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1" spc="-25" dirty="0">
                <a:latin typeface="Microsoft JhengHei"/>
                <a:cs typeface="Microsoft JhengHei"/>
              </a:rPr>
              <a:t>我</a:t>
            </a:r>
            <a:r>
              <a:rPr lang="zh-CN" altLang="en-US" sz="3400" b="1" spc="-25" dirty="0">
                <a:latin typeface="Microsoft JhengHei"/>
                <a:cs typeface="Microsoft JhengHei"/>
              </a:rPr>
              <a:t>不会</a:t>
            </a:r>
            <a:endParaRPr sz="3400" dirty="0">
              <a:latin typeface="Microsoft JhengHei"/>
              <a:cs typeface="Microsoft Jheng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6000" y="3664794"/>
            <a:ext cx="972185" cy="1513235"/>
          </a:xfrm>
          <a:prstGeom prst="rect">
            <a:avLst/>
          </a:prstGeom>
        </p:spPr>
        <p:txBody>
          <a:bodyPr vert="horz" wrap="square" lIns="0" tIns="477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60"/>
              </a:spcBef>
            </a:pPr>
            <a:r>
              <a:rPr sz="6700" b="1" spc="-310" dirty="0">
                <a:solidFill>
                  <a:srgbClr val="003366"/>
                </a:solidFill>
                <a:latin typeface="Microsoft JhengHei"/>
                <a:cs typeface="Microsoft JhengHei"/>
              </a:rPr>
              <a:t>01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204" dirty="0" err="1"/>
              <a:t>VIP</a:t>
            </a:r>
            <a:r>
              <a:rPr spc="204" dirty="0" err="1"/>
              <a:t>六大步法</a:t>
            </a:r>
            <a:endParaRPr spc="204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38DA730-07E1-3BCD-0675-94EFC24D109D}"/>
              </a:ext>
            </a:extLst>
          </p:cNvPr>
          <p:cNvGrpSpPr/>
          <p:nvPr/>
        </p:nvGrpSpPr>
        <p:grpSpPr>
          <a:xfrm>
            <a:off x="-75675" y="0"/>
            <a:ext cx="18889584" cy="10381972"/>
            <a:chOff x="-75675" y="0"/>
            <a:chExt cx="18889584" cy="10381972"/>
          </a:xfrm>
        </p:grpSpPr>
        <p:grpSp>
          <p:nvGrpSpPr>
            <p:cNvPr id="7" name="Group 2">
              <a:extLst>
                <a:ext uri="{FF2B5EF4-FFF2-40B4-BE49-F238E27FC236}">
                  <a16:creationId xmlns:a16="http://schemas.microsoft.com/office/drawing/2014/main" id="{DF9DE0E3-BA82-C0CC-35FD-CF651C7CFC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75675" y="902362"/>
              <a:ext cx="18439353" cy="9427274"/>
              <a:chOff x="0" y="0"/>
              <a:chExt cx="24585803" cy="12569698"/>
            </a:xfrm>
          </p:grpSpPr>
          <p:sp>
            <p:nvSpPr>
              <p:cNvPr id="15" name="Freeform 3" descr="A black screen with blue text  AI-generated content may be incorrect.">
                <a:extLst>
                  <a:ext uri="{FF2B5EF4-FFF2-40B4-BE49-F238E27FC236}">
                    <a16:creationId xmlns:a16="http://schemas.microsoft.com/office/drawing/2014/main" id="{114837C0-9401-8398-5AF8-FDFF6986741D}"/>
                  </a:ext>
                </a:extLst>
              </p:cNvPr>
              <p:cNvSpPr/>
              <p:nvPr/>
            </p:nvSpPr>
            <p:spPr>
              <a:xfrm>
                <a:off x="0" y="0"/>
                <a:ext cx="24585803" cy="12569698"/>
              </a:xfrm>
              <a:custGeom>
                <a:avLst/>
                <a:gdLst/>
                <a:ahLst/>
                <a:cxnLst/>
                <a:rect l="l" t="t" r="r" b="b"/>
                <a:pathLst>
                  <a:path w="24585803" h="12569698">
                    <a:moveTo>
                      <a:pt x="0" y="0"/>
                    </a:moveTo>
                    <a:lnTo>
                      <a:pt x="24585803" y="0"/>
                    </a:lnTo>
                    <a:lnTo>
                      <a:pt x="24585803" y="12569698"/>
                    </a:lnTo>
                    <a:lnTo>
                      <a:pt x="0" y="125696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7449" r="-2240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8" name="object 2">
              <a:extLst>
                <a:ext uri="{FF2B5EF4-FFF2-40B4-BE49-F238E27FC236}">
                  <a16:creationId xmlns:a16="http://schemas.microsoft.com/office/drawing/2014/main" id="{859A1A28-6763-4CE4-C5D3-C018AF5C40F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31714" y="0"/>
              <a:ext cx="7256286" cy="9496424"/>
            </a:xfrm>
            <a:prstGeom prst="rect">
              <a:avLst/>
            </a:prstGeom>
          </p:spPr>
        </p:pic>
        <p:grpSp>
          <p:nvGrpSpPr>
            <p:cNvPr id="9" name="Group 4">
              <a:extLst>
                <a:ext uri="{FF2B5EF4-FFF2-40B4-BE49-F238E27FC236}">
                  <a16:creationId xmlns:a16="http://schemas.microsoft.com/office/drawing/2014/main" id="{D75B1BE6-F9B0-E293-93FE-A7004A902358}"/>
                </a:ext>
              </a:extLst>
            </p:cNvPr>
            <p:cNvGrpSpPr/>
            <p:nvPr/>
          </p:nvGrpSpPr>
          <p:grpSpPr>
            <a:xfrm>
              <a:off x="9620409" y="9410700"/>
              <a:ext cx="9193500" cy="971272"/>
              <a:chOff x="0" y="-91400"/>
              <a:chExt cx="12258000" cy="1295030"/>
            </a:xfrm>
          </p:grpSpPr>
          <p:sp>
            <p:nvSpPr>
              <p:cNvPr id="13" name="Freeform 5">
                <a:extLst>
                  <a:ext uri="{FF2B5EF4-FFF2-40B4-BE49-F238E27FC236}">
                    <a16:creationId xmlns:a16="http://schemas.microsoft.com/office/drawing/2014/main" id="{60DC88E2-EA3E-E0A8-A5EE-ED2938B99C24}"/>
                  </a:ext>
                </a:extLst>
              </p:cNvPr>
              <p:cNvSpPr/>
              <p:nvPr/>
            </p:nvSpPr>
            <p:spPr>
              <a:xfrm>
                <a:off x="0" y="0"/>
                <a:ext cx="12258000" cy="1203630"/>
              </a:xfrm>
              <a:custGeom>
                <a:avLst/>
                <a:gdLst/>
                <a:ahLst/>
                <a:cxnLst/>
                <a:rect l="l" t="t" r="r" b="b"/>
                <a:pathLst>
                  <a:path w="12258000" h="1203630">
                    <a:moveTo>
                      <a:pt x="0" y="0"/>
                    </a:moveTo>
                    <a:lnTo>
                      <a:pt x="12258000" y="0"/>
                    </a:lnTo>
                    <a:lnTo>
                      <a:pt x="12258000" y="1203630"/>
                    </a:lnTo>
                    <a:lnTo>
                      <a:pt x="0" y="120363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TextBox 6">
                <a:extLst>
                  <a:ext uri="{FF2B5EF4-FFF2-40B4-BE49-F238E27FC236}">
                    <a16:creationId xmlns:a16="http://schemas.microsoft.com/office/drawing/2014/main" id="{6DF088CB-0A01-0618-31E7-8E5614E30176}"/>
                  </a:ext>
                </a:extLst>
              </p:cNvPr>
              <p:cNvSpPr txBox="1"/>
              <p:nvPr/>
            </p:nvSpPr>
            <p:spPr>
              <a:xfrm>
                <a:off x="0" y="-91400"/>
                <a:ext cx="10845588" cy="1038901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r"/>
                <a:r>
                  <a:rPr lang="zh-CN" sz="4050" noProof="0" dirty="0">
                    <a:solidFill>
                      <a:srgbClr val="FFFFFF"/>
                    </a:solidFill>
                    <a:latin typeface="Comfortaa Bold"/>
                    <a:ea typeface="Comfortaa Bold"/>
                    <a:cs typeface="Comfortaa Bold"/>
                    <a:sym typeface="Comfortaa Bold"/>
                  </a:rPr>
                  <a:t>i系统 手把手    </a:t>
                </a:r>
                <a:endParaRPr lang="zh-CN" sz="4050" i="1" noProof="0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endParaRPr>
              </a:p>
            </p:txBody>
          </p:sp>
        </p:grpSp>
        <p:sp>
          <p:nvSpPr>
            <p:cNvPr id="10" name="object 15">
              <a:extLst>
                <a:ext uri="{FF2B5EF4-FFF2-40B4-BE49-F238E27FC236}">
                  <a16:creationId xmlns:a16="http://schemas.microsoft.com/office/drawing/2014/main" id="{7DB43BCC-4813-B586-E4D0-9579E941CC1D}"/>
                </a:ext>
              </a:extLst>
            </p:cNvPr>
            <p:cNvSpPr/>
            <p:nvPr/>
          </p:nvSpPr>
          <p:spPr>
            <a:xfrm>
              <a:off x="1042987" y="3721632"/>
              <a:ext cx="9286240" cy="0"/>
            </a:xfrm>
            <a:custGeom>
              <a:avLst/>
              <a:gdLst/>
              <a:ahLst/>
              <a:cxnLst/>
              <a:rect l="l" t="t" r="r" b="b"/>
              <a:pathLst>
                <a:path w="9286240">
                  <a:moveTo>
                    <a:pt x="0" y="0"/>
                  </a:moveTo>
                  <a:lnTo>
                    <a:pt x="9285924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9300864-15A1-EA9E-495C-00E1E93BE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F6EF4DA0-FA23-0A6C-31F3-5D17E3FF971F}"/>
              </a:ext>
            </a:extLst>
          </p:cNvPr>
          <p:cNvSpPr txBox="1"/>
          <p:nvPr/>
        </p:nvSpPr>
        <p:spPr>
          <a:xfrm>
            <a:off x="1016000" y="2226323"/>
            <a:ext cx="6832600" cy="1046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700" b="1" spc="-20" dirty="0">
                <a:latin typeface="Microsoft JhengHei"/>
                <a:cs typeface="Microsoft JhengHei"/>
              </a:rPr>
              <a:t>四、</a:t>
            </a:r>
            <a:r>
              <a:rPr lang="zh-CN" altLang="en-US" sz="6700" b="1" spc="-20" dirty="0">
                <a:latin typeface="Microsoft JhengHei"/>
                <a:cs typeface="Microsoft JhengHei"/>
              </a:rPr>
              <a:t>推荐</a:t>
            </a:r>
            <a:r>
              <a:rPr sz="6700" b="1" spc="-20" dirty="0" err="1">
                <a:latin typeface="Microsoft JhengHei"/>
                <a:cs typeface="Microsoft JhengHei"/>
              </a:rPr>
              <a:t>五大心结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33110220-F8D4-C9E2-CBE8-1F1803D3692C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6F99E1A-2112-4A47-D2CC-2EA74DB890B3}"/>
              </a:ext>
            </a:extLst>
          </p:cNvPr>
          <p:cNvSpPr txBox="1"/>
          <p:nvPr/>
        </p:nvSpPr>
        <p:spPr>
          <a:xfrm>
            <a:off x="2865338" y="4382064"/>
            <a:ext cx="13208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1" spc="-25" dirty="0">
                <a:latin typeface="Microsoft JhengHei"/>
                <a:cs typeface="Microsoft JhengHei"/>
              </a:rPr>
              <a:t>我</a:t>
            </a:r>
            <a:r>
              <a:rPr lang="zh-CN" altLang="en-US" sz="3400" b="1" spc="-25" dirty="0">
                <a:latin typeface="Microsoft JhengHei"/>
                <a:cs typeface="Microsoft JhengHei"/>
              </a:rPr>
              <a:t>不会</a:t>
            </a:r>
            <a:endParaRPr sz="3400" dirty="0">
              <a:latin typeface="Microsoft JhengHei"/>
              <a:cs typeface="Microsoft JhengHe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3F48D15-AFFC-617A-8901-C1477881343B}"/>
              </a:ext>
            </a:extLst>
          </p:cNvPr>
          <p:cNvSpPr txBox="1"/>
          <p:nvPr/>
        </p:nvSpPr>
        <p:spPr>
          <a:xfrm>
            <a:off x="1016000" y="3664794"/>
            <a:ext cx="972185" cy="3018775"/>
          </a:xfrm>
          <a:prstGeom prst="rect">
            <a:avLst/>
          </a:prstGeom>
        </p:spPr>
        <p:txBody>
          <a:bodyPr vert="horz" wrap="square" lIns="0" tIns="477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60"/>
              </a:spcBef>
            </a:pPr>
            <a:r>
              <a:rPr sz="6700" b="1" spc="-310" dirty="0">
                <a:solidFill>
                  <a:srgbClr val="003366"/>
                </a:solidFill>
                <a:latin typeface="Microsoft JhengHei"/>
                <a:cs typeface="Microsoft JhengHei"/>
              </a:rPr>
              <a:t>01</a:t>
            </a:r>
            <a:endParaRPr sz="6700" dirty="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3660"/>
              </a:spcBef>
            </a:pPr>
            <a:r>
              <a:rPr sz="6700" b="1" spc="-310" dirty="0">
                <a:solidFill>
                  <a:srgbClr val="003366"/>
                </a:solidFill>
                <a:latin typeface="Microsoft JhengHei"/>
                <a:cs typeface="Microsoft JhengHei"/>
              </a:rPr>
              <a:t>02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364CC7E-9380-D656-9DD0-BEFAFA7FB3BE}"/>
              </a:ext>
            </a:extLst>
          </p:cNvPr>
          <p:cNvSpPr txBox="1"/>
          <p:nvPr/>
        </p:nvSpPr>
        <p:spPr>
          <a:xfrm>
            <a:off x="2865338" y="5867964"/>
            <a:ext cx="132080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3400" b="1" spc="-25" dirty="0">
                <a:latin typeface="Microsoft JhengHei"/>
                <a:cs typeface="Microsoft JhengHei"/>
              </a:rPr>
              <a:t>没时间</a:t>
            </a:r>
            <a:endParaRPr sz="3400" dirty="0">
              <a:latin typeface="Microsoft JhengHei"/>
              <a:cs typeface="Microsoft JhengHei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017D999A-AE1B-7843-483A-9943F27DB9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204" dirty="0" err="1"/>
              <a:t>VIP</a:t>
            </a:r>
            <a:r>
              <a:rPr spc="204" dirty="0" err="1"/>
              <a:t>六大步法</a:t>
            </a:r>
            <a:endParaRPr spc="204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2013E8-A084-E1A9-7F80-23EF1AE976C4}"/>
              </a:ext>
            </a:extLst>
          </p:cNvPr>
          <p:cNvGrpSpPr/>
          <p:nvPr/>
        </p:nvGrpSpPr>
        <p:grpSpPr>
          <a:xfrm>
            <a:off x="-75675" y="0"/>
            <a:ext cx="18889584" cy="10381972"/>
            <a:chOff x="-75675" y="0"/>
            <a:chExt cx="18889584" cy="1038197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E0551438-8ED9-05BB-4352-96A79A80B28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75675" y="902362"/>
              <a:ext cx="18439353" cy="9427274"/>
              <a:chOff x="0" y="0"/>
              <a:chExt cx="24585803" cy="12569698"/>
            </a:xfrm>
          </p:grpSpPr>
          <p:sp>
            <p:nvSpPr>
              <p:cNvPr id="16" name="Freeform 3" descr="A black screen with blue text  AI-generated content may be incorrect.">
                <a:extLst>
                  <a:ext uri="{FF2B5EF4-FFF2-40B4-BE49-F238E27FC236}">
                    <a16:creationId xmlns:a16="http://schemas.microsoft.com/office/drawing/2014/main" id="{B218384D-F1E6-9B63-353A-12949CE95AE3}"/>
                  </a:ext>
                </a:extLst>
              </p:cNvPr>
              <p:cNvSpPr/>
              <p:nvPr/>
            </p:nvSpPr>
            <p:spPr>
              <a:xfrm>
                <a:off x="0" y="0"/>
                <a:ext cx="24585803" cy="12569698"/>
              </a:xfrm>
              <a:custGeom>
                <a:avLst/>
                <a:gdLst/>
                <a:ahLst/>
                <a:cxnLst/>
                <a:rect l="l" t="t" r="r" b="b"/>
                <a:pathLst>
                  <a:path w="24585803" h="12569698">
                    <a:moveTo>
                      <a:pt x="0" y="0"/>
                    </a:moveTo>
                    <a:lnTo>
                      <a:pt x="24585803" y="0"/>
                    </a:lnTo>
                    <a:lnTo>
                      <a:pt x="24585803" y="12569698"/>
                    </a:lnTo>
                    <a:lnTo>
                      <a:pt x="0" y="125696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7449" r="-2240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9" name="object 2">
              <a:extLst>
                <a:ext uri="{FF2B5EF4-FFF2-40B4-BE49-F238E27FC236}">
                  <a16:creationId xmlns:a16="http://schemas.microsoft.com/office/drawing/2014/main" id="{39669FD8-14A2-DA64-5BB8-5CD4E796D73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31714" y="0"/>
              <a:ext cx="7256286" cy="9496424"/>
            </a:xfrm>
            <a:prstGeom prst="rect">
              <a:avLst/>
            </a:prstGeom>
          </p:spPr>
        </p:pic>
        <p:grpSp>
          <p:nvGrpSpPr>
            <p:cNvPr id="10" name="Group 4">
              <a:extLst>
                <a:ext uri="{FF2B5EF4-FFF2-40B4-BE49-F238E27FC236}">
                  <a16:creationId xmlns:a16="http://schemas.microsoft.com/office/drawing/2014/main" id="{96E9D19F-7DF3-BEF0-5AD3-17A6EFBEA212}"/>
                </a:ext>
              </a:extLst>
            </p:cNvPr>
            <p:cNvGrpSpPr/>
            <p:nvPr/>
          </p:nvGrpSpPr>
          <p:grpSpPr>
            <a:xfrm>
              <a:off x="9620409" y="9410700"/>
              <a:ext cx="9193500" cy="971272"/>
              <a:chOff x="0" y="-91400"/>
              <a:chExt cx="12258000" cy="1295030"/>
            </a:xfrm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5CA3DC70-017F-A2F7-7933-370777613AC4}"/>
                  </a:ext>
                </a:extLst>
              </p:cNvPr>
              <p:cNvSpPr/>
              <p:nvPr/>
            </p:nvSpPr>
            <p:spPr>
              <a:xfrm>
                <a:off x="0" y="0"/>
                <a:ext cx="12258000" cy="1203630"/>
              </a:xfrm>
              <a:custGeom>
                <a:avLst/>
                <a:gdLst/>
                <a:ahLst/>
                <a:cxnLst/>
                <a:rect l="l" t="t" r="r" b="b"/>
                <a:pathLst>
                  <a:path w="12258000" h="1203630">
                    <a:moveTo>
                      <a:pt x="0" y="0"/>
                    </a:moveTo>
                    <a:lnTo>
                      <a:pt x="12258000" y="0"/>
                    </a:lnTo>
                    <a:lnTo>
                      <a:pt x="12258000" y="1203630"/>
                    </a:lnTo>
                    <a:lnTo>
                      <a:pt x="0" y="120363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TextBox 6">
                <a:extLst>
                  <a:ext uri="{FF2B5EF4-FFF2-40B4-BE49-F238E27FC236}">
                    <a16:creationId xmlns:a16="http://schemas.microsoft.com/office/drawing/2014/main" id="{D75ADAF1-BE91-6E4F-51A3-906F162899D3}"/>
                  </a:ext>
                </a:extLst>
              </p:cNvPr>
              <p:cNvSpPr txBox="1"/>
              <p:nvPr/>
            </p:nvSpPr>
            <p:spPr>
              <a:xfrm>
                <a:off x="0" y="-91400"/>
                <a:ext cx="10845588" cy="1038901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r"/>
                <a:r>
                  <a:rPr lang="zh-CN" sz="4050" noProof="0" dirty="0">
                    <a:solidFill>
                      <a:srgbClr val="FFFFFF"/>
                    </a:solidFill>
                    <a:latin typeface="Comfortaa Bold"/>
                    <a:ea typeface="Comfortaa Bold"/>
                    <a:cs typeface="Comfortaa Bold"/>
                    <a:sym typeface="Comfortaa Bold"/>
                  </a:rPr>
                  <a:t>i系统 手把手    </a:t>
                </a:r>
                <a:endParaRPr lang="zh-CN" sz="4050" i="1" noProof="0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endParaRPr>
              </a:p>
            </p:txBody>
          </p:sp>
        </p:grpSp>
        <p:sp>
          <p:nvSpPr>
            <p:cNvPr id="13" name="object 15">
              <a:extLst>
                <a:ext uri="{FF2B5EF4-FFF2-40B4-BE49-F238E27FC236}">
                  <a16:creationId xmlns:a16="http://schemas.microsoft.com/office/drawing/2014/main" id="{FE66569C-C721-07DF-D4CB-E239CB5E183C}"/>
                </a:ext>
              </a:extLst>
            </p:cNvPr>
            <p:cNvSpPr/>
            <p:nvPr/>
          </p:nvSpPr>
          <p:spPr>
            <a:xfrm>
              <a:off x="1042987" y="3721632"/>
              <a:ext cx="9286240" cy="0"/>
            </a:xfrm>
            <a:custGeom>
              <a:avLst/>
              <a:gdLst/>
              <a:ahLst/>
              <a:cxnLst/>
              <a:rect l="l" t="t" r="r" b="b"/>
              <a:pathLst>
                <a:path w="9286240">
                  <a:moveTo>
                    <a:pt x="0" y="0"/>
                  </a:moveTo>
                  <a:lnTo>
                    <a:pt x="9285924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6720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2B464B1-84DC-14F1-134F-ED43BEBA2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C55CE679-913E-979E-F863-DDC1D6D95C50}"/>
              </a:ext>
            </a:extLst>
          </p:cNvPr>
          <p:cNvSpPr txBox="1"/>
          <p:nvPr/>
        </p:nvSpPr>
        <p:spPr>
          <a:xfrm>
            <a:off x="1016000" y="2226323"/>
            <a:ext cx="6832600" cy="1046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700" b="1" spc="-20" dirty="0">
                <a:latin typeface="Microsoft JhengHei"/>
                <a:cs typeface="Microsoft JhengHei"/>
              </a:rPr>
              <a:t>四、</a:t>
            </a:r>
            <a:r>
              <a:rPr lang="zh-CN" altLang="en-US" sz="6700" b="1" spc="-20" dirty="0">
                <a:latin typeface="Microsoft JhengHei"/>
                <a:cs typeface="Microsoft JhengHei"/>
              </a:rPr>
              <a:t>推荐</a:t>
            </a:r>
            <a:r>
              <a:rPr sz="6700" b="1" spc="-20" dirty="0" err="1">
                <a:latin typeface="Microsoft JhengHei"/>
                <a:cs typeface="Microsoft JhengHei"/>
              </a:rPr>
              <a:t>五大心结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A299AD87-BFC8-EA7C-3E15-F5A9FB40B37A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DC9468F-11AB-0D6A-99BD-3191B1B2166E}"/>
              </a:ext>
            </a:extLst>
          </p:cNvPr>
          <p:cNvSpPr txBox="1"/>
          <p:nvPr/>
        </p:nvSpPr>
        <p:spPr>
          <a:xfrm>
            <a:off x="2865338" y="4382064"/>
            <a:ext cx="13208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1" spc="-25" dirty="0">
                <a:latin typeface="Microsoft JhengHei"/>
                <a:cs typeface="Microsoft JhengHei"/>
              </a:rPr>
              <a:t>我</a:t>
            </a:r>
            <a:r>
              <a:rPr lang="zh-CN" altLang="en-US" sz="3400" b="1" spc="-25" dirty="0">
                <a:latin typeface="Microsoft JhengHei"/>
                <a:cs typeface="Microsoft JhengHei"/>
              </a:rPr>
              <a:t>不会</a:t>
            </a:r>
            <a:endParaRPr sz="3400" dirty="0">
              <a:latin typeface="Microsoft JhengHei"/>
              <a:cs typeface="Microsoft JhengHe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3644848-77F5-422B-CBCE-142E28EE618D}"/>
              </a:ext>
            </a:extLst>
          </p:cNvPr>
          <p:cNvSpPr txBox="1"/>
          <p:nvPr/>
        </p:nvSpPr>
        <p:spPr>
          <a:xfrm>
            <a:off x="1016000" y="3664794"/>
            <a:ext cx="972185" cy="4483100"/>
          </a:xfrm>
          <a:prstGeom prst="rect">
            <a:avLst/>
          </a:prstGeom>
        </p:spPr>
        <p:txBody>
          <a:bodyPr vert="horz" wrap="square" lIns="0" tIns="477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60"/>
              </a:spcBef>
            </a:pPr>
            <a:r>
              <a:rPr sz="6700" b="1" spc="-310" dirty="0">
                <a:solidFill>
                  <a:srgbClr val="003366"/>
                </a:solidFill>
                <a:latin typeface="Microsoft JhengHei"/>
                <a:cs typeface="Microsoft JhengHei"/>
              </a:rPr>
              <a:t>01</a:t>
            </a:r>
            <a:endParaRPr sz="67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3660"/>
              </a:spcBef>
            </a:pPr>
            <a:r>
              <a:rPr sz="6700" b="1" spc="-310" dirty="0">
                <a:solidFill>
                  <a:srgbClr val="003366"/>
                </a:solidFill>
                <a:latin typeface="Microsoft JhengHei"/>
                <a:cs typeface="Microsoft JhengHei"/>
              </a:rPr>
              <a:t>02</a:t>
            </a:r>
            <a:endParaRPr sz="67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3660"/>
              </a:spcBef>
            </a:pPr>
            <a:r>
              <a:rPr sz="6700" b="1" spc="-310" dirty="0">
                <a:solidFill>
                  <a:srgbClr val="003366"/>
                </a:solidFill>
                <a:latin typeface="Microsoft JhengHei"/>
                <a:cs typeface="Microsoft JhengHei"/>
              </a:rPr>
              <a:t>03</a:t>
            </a:r>
            <a:endParaRPr sz="6700">
              <a:latin typeface="Microsoft JhengHei"/>
              <a:cs typeface="Microsoft JhengHe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B99CB6F7-697C-8099-FD97-916E58831D9A}"/>
              </a:ext>
            </a:extLst>
          </p:cNvPr>
          <p:cNvSpPr txBox="1"/>
          <p:nvPr/>
        </p:nvSpPr>
        <p:spPr>
          <a:xfrm>
            <a:off x="2865338" y="5867964"/>
            <a:ext cx="132080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3400" b="1" spc="-25" dirty="0">
                <a:latin typeface="Microsoft JhengHei"/>
                <a:cs typeface="Microsoft JhengHei"/>
              </a:rPr>
              <a:t>没时间</a:t>
            </a:r>
            <a:endParaRPr sz="3400" dirty="0">
              <a:latin typeface="Microsoft JhengHei"/>
              <a:cs typeface="Microsoft JhengHe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B69B33E3-98B2-ACFE-F862-25F661F3FCA2}"/>
              </a:ext>
            </a:extLst>
          </p:cNvPr>
          <p:cNvSpPr txBox="1"/>
          <p:nvPr/>
        </p:nvSpPr>
        <p:spPr>
          <a:xfrm>
            <a:off x="2865338" y="7353864"/>
            <a:ext cx="13208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3400" b="1" spc="-25" dirty="0">
                <a:latin typeface="Microsoft JhengHei"/>
                <a:cs typeface="Microsoft JhengHei"/>
              </a:rPr>
              <a:t>没人脉</a:t>
            </a:r>
            <a:endParaRPr sz="3400" dirty="0">
              <a:latin typeface="Microsoft JhengHei"/>
              <a:cs typeface="Microsoft JhengHei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106557BA-B604-8602-6D40-1C19805109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204" dirty="0" err="1"/>
              <a:t>VIP</a:t>
            </a:r>
            <a:r>
              <a:rPr spc="204" dirty="0" err="1"/>
              <a:t>六大步法</a:t>
            </a:r>
            <a:endParaRPr spc="204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0F3C31E-9C71-1F62-69FC-A213A3ECC86D}"/>
              </a:ext>
            </a:extLst>
          </p:cNvPr>
          <p:cNvGrpSpPr/>
          <p:nvPr/>
        </p:nvGrpSpPr>
        <p:grpSpPr>
          <a:xfrm>
            <a:off x="-75675" y="0"/>
            <a:ext cx="18889584" cy="10381972"/>
            <a:chOff x="-75675" y="0"/>
            <a:chExt cx="18889584" cy="10381972"/>
          </a:xfrm>
        </p:grpSpPr>
        <p:grpSp>
          <p:nvGrpSpPr>
            <p:cNvPr id="9" name="Group 2">
              <a:extLst>
                <a:ext uri="{FF2B5EF4-FFF2-40B4-BE49-F238E27FC236}">
                  <a16:creationId xmlns:a16="http://schemas.microsoft.com/office/drawing/2014/main" id="{E7C4B374-1E61-3277-EF67-CFFE4E9F71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75675" y="902362"/>
              <a:ext cx="18439353" cy="9427274"/>
              <a:chOff x="0" y="0"/>
              <a:chExt cx="24585803" cy="12569698"/>
            </a:xfrm>
          </p:grpSpPr>
          <p:sp>
            <p:nvSpPr>
              <p:cNvPr id="17" name="Freeform 3" descr="A black screen with blue text  AI-generated content may be incorrect.">
                <a:extLst>
                  <a:ext uri="{FF2B5EF4-FFF2-40B4-BE49-F238E27FC236}">
                    <a16:creationId xmlns:a16="http://schemas.microsoft.com/office/drawing/2014/main" id="{B861191F-E2C8-3602-11C3-16C6236878E0}"/>
                  </a:ext>
                </a:extLst>
              </p:cNvPr>
              <p:cNvSpPr/>
              <p:nvPr/>
            </p:nvSpPr>
            <p:spPr>
              <a:xfrm>
                <a:off x="0" y="0"/>
                <a:ext cx="24585803" cy="12569698"/>
              </a:xfrm>
              <a:custGeom>
                <a:avLst/>
                <a:gdLst/>
                <a:ahLst/>
                <a:cxnLst/>
                <a:rect l="l" t="t" r="r" b="b"/>
                <a:pathLst>
                  <a:path w="24585803" h="12569698">
                    <a:moveTo>
                      <a:pt x="0" y="0"/>
                    </a:moveTo>
                    <a:lnTo>
                      <a:pt x="24585803" y="0"/>
                    </a:lnTo>
                    <a:lnTo>
                      <a:pt x="24585803" y="12569698"/>
                    </a:lnTo>
                    <a:lnTo>
                      <a:pt x="0" y="125696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7449" r="-2240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0" name="object 2">
              <a:extLst>
                <a:ext uri="{FF2B5EF4-FFF2-40B4-BE49-F238E27FC236}">
                  <a16:creationId xmlns:a16="http://schemas.microsoft.com/office/drawing/2014/main" id="{59CAFE37-4F62-DD5D-D4B5-436B0D5F160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31714" y="0"/>
              <a:ext cx="7256286" cy="9496424"/>
            </a:xfrm>
            <a:prstGeom prst="rect">
              <a:avLst/>
            </a:prstGeom>
          </p:spPr>
        </p:pic>
        <p:grpSp>
          <p:nvGrpSpPr>
            <p:cNvPr id="13" name="Group 4">
              <a:extLst>
                <a:ext uri="{FF2B5EF4-FFF2-40B4-BE49-F238E27FC236}">
                  <a16:creationId xmlns:a16="http://schemas.microsoft.com/office/drawing/2014/main" id="{04358CEF-342B-97D1-0282-9FE8A3322AB6}"/>
                </a:ext>
              </a:extLst>
            </p:cNvPr>
            <p:cNvGrpSpPr/>
            <p:nvPr/>
          </p:nvGrpSpPr>
          <p:grpSpPr>
            <a:xfrm>
              <a:off x="9620409" y="9410700"/>
              <a:ext cx="9193500" cy="971272"/>
              <a:chOff x="0" y="-91400"/>
              <a:chExt cx="12258000" cy="1295030"/>
            </a:xfrm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D5BEE0EE-F627-84B6-A6B9-BAAEC6DA3776}"/>
                  </a:ext>
                </a:extLst>
              </p:cNvPr>
              <p:cNvSpPr/>
              <p:nvPr/>
            </p:nvSpPr>
            <p:spPr>
              <a:xfrm>
                <a:off x="0" y="0"/>
                <a:ext cx="12258000" cy="1203630"/>
              </a:xfrm>
              <a:custGeom>
                <a:avLst/>
                <a:gdLst/>
                <a:ahLst/>
                <a:cxnLst/>
                <a:rect l="l" t="t" r="r" b="b"/>
                <a:pathLst>
                  <a:path w="12258000" h="1203630">
                    <a:moveTo>
                      <a:pt x="0" y="0"/>
                    </a:moveTo>
                    <a:lnTo>
                      <a:pt x="12258000" y="0"/>
                    </a:lnTo>
                    <a:lnTo>
                      <a:pt x="12258000" y="1203630"/>
                    </a:lnTo>
                    <a:lnTo>
                      <a:pt x="0" y="120363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TextBox 6">
                <a:extLst>
                  <a:ext uri="{FF2B5EF4-FFF2-40B4-BE49-F238E27FC236}">
                    <a16:creationId xmlns:a16="http://schemas.microsoft.com/office/drawing/2014/main" id="{C78591F0-1414-DF2D-84C3-3D994017688E}"/>
                  </a:ext>
                </a:extLst>
              </p:cNvPr>
              <p:cNvSpPr txBox="1"/>
              <p:nvPr/>
            </p:nvSpPr>
            <p:spPr>
              <a:xfrm>
                <a:off x="0" y="-91400"/>
                <a:ext cx="10845588" cy="1038901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r"/>
                <a:r>
                  <a:rPr lang="zh-CN" sz="4050" noProof="0" dirty="0">
                    <a:solidFill>
                      <a:srgbClr val="FFFFFF"/>
                    </a:solidFill>
                    <a:latin typeface="Comfortaa Bold"/>
                    <a:ea typeface="Comfortaa Bold"/>
                    <a:cs typeface="Comfortaa Bold"/>
                    <a:sym typeface="Comfortaa Bold"/>
                  </a:rPr>
                  <a:t>i系统 手把手    </a:t>
                </a:r>
                <a:endParaRPr lang="zh-CN" sz="4050" i="1" noProof="0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endParaRPr>
              </a:p>
            </p:txBody>
          </p:sp>
        </p:grpSp>
        <p:sp>
          <p:nvSpPr>
            <p:cNvPr id="14" name="object 15">
              <a:extLst>
                <a:ext uri="{FF2B5EF4-FFF2-40B4-BE49-F238E27FC236}">
                  <a16:creationId xmlns:a16="http://schemas.microsoft.com/office/drawing/2014/main" id="{C45931D9-A061-59EB-C908-DF27C3000F84}"/>
                </a:ext>
              </a:extLst>
            </p:cNvPr>
            <p:cNvSpPr/>
            <p:nvPr/>
          </p:nvSpPr>
          <p:spPr>
            <a:xfrm>
              <a:off x="1042987" y="3721632"/>
              <a:ext cx="9286240" cy="0"/>
            </a:xfrm>
            <a:custGeom>
              <a:avLst/>
              <a:gdLst/>
              <a:ahLst/>
              <a:cxnLst/>
              <a:rect l="l" t="t" r="r" b="b"/>
              <a:pathLst>
                <a:path w="9286240">
                  <a:moveTo>
                    <a:pt x="0" y="0"/>
                  </a:moveTo>
                  <a:lnTo>
                    <a:pt x="9285924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46407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EE7D989-E62B-AF53-3603-AB6574256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F80FA56F-939C-67A8-9C0F-2D19F7E7F6F3}"/>
              </a:ext>
            </a:extLst>
          </p:cNvPr>
          <p:cNvSpPr txBox="1"/>
          <p:nvPr/>
        </p:nvSpPr>
        <p:spPr>
          <a:xfrm>
            <a:off x="1016000" y="2226323"/>
            <a:ext cx="6832600" cy="1046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700" b="1" spc="-20" dirty="0">
                <a:latin typeface="Microsoft JhengHei"/>
                <a:cs typeface="Microsoft JhengHei"/>
              </a:rPr>
              <a:t>四、</a:t>
            </a:r>
            <a:r>
              <a:rPr lang="zh-CN" altLang="en-US" sz="6700" b="1" spc="-20" dirty="0">
                <a:latin typeface="Microsoft JhengHei"/>
                <a:cs typeface="Microsoft JhengHei"/>
              </a:rPr>
              <a:t>推荐</a:t>
            </a:r>
            <a:r>
              <a:rPr sz="6700" b="1" spc="-20" dirty="0" err="1">
                <a:latin typeface="Microsoft JhengHei"/>
                <a:cs typeface="Microsoft JhengHei"/>
              </a:rPr>
              <a:t>五大心结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1F978FF8-640A-C442-91B8-903427B09278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7842335D-E41C-A927-64E3-194A3E20F418}"/>
              </a:ext>
            </a:extLst>
          </p:cNvPr>
          <p:cNvSpPr txBox="1"/>
          <p:nvPr/>
        </p:nvSpPr>
        <p:spPr>
          <a:xfrm>
            <a:off x="2865338" y="4382064"/>
            <a:ext cx="13208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1" spc="-25" dirty="0">
                <a:latin typeface="Microsoft JhengHei"/>
                <a:cs typeface="Microsoft JhengHei"/>
              </a:rPr>
              <a:t>我</a:t>
            </a:r>
            <a:r>
              <a:rPr lang="zh-CN" altLang="en-US" sz="3400" b="1" spc="-25" dirty="0">
                <a:latin typeface="Microsoft JhengHei"/>
                <a:cs typeface="Microsoft JhengHei"/>
              </a:rPr>
              <a:t>不会</a:t>
            </a:r>
            <a:endParaRPr sz="3400" dirty="0">
              <a:latin typeface="Microsoft JhengHei"/>
              <a:cs typeface="Microsoft JhengHe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A4030351-D73A-631D-CEE0-BB4CADE1DA92}"/>
              </a:ext>
            </a:extLst>
          </p:cNvPr>
          <p:cNvSpPr txBox="1"/>
          <p:nvPr/>
        </p:nvSpPr>
        <p:spPr>
          <a:xfrm>
            <a:off x="1016000" y="3664794"/>
            <a:ext cx="972185" cy="4483100"/>
          </a:xfrm>
          <a:prstGeom prst="rect">
            <a:avLst/>
          </a:prstGeom>
        </p:spPr>
        <p:txBody>
          <a:bodyPr vert="horz" wrap="square" lIns="0" tIns="477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60"/>
              </a:spcBef>
            </a:pPr>
            <a:r>
              <a:rPr sz="6700" b="1" spc="-310" dirty="0">
                <a:solidFill>
                  <a:srgbClr val="003366"/>
                </a:solidFill>
                <a:latin typeface="Microsoft JhengHei"/>
                <a:cs typeface="Microsoft JhengHei"/>
              </a:rPr>
              <a:t>01</a:t>
            </a:r>
            <a:endParaRPr sz="67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3660"/>
              </a:spcBef>
            </a:pPr>
            <a:r>
              <a:rPr sz="6700" b="1" spc="-310" dirty="0">
                <a:solidFill>
                  <a:srgbClr val="003366"/>
                </a:solidFill>
                <a:latin typeface="Microsoft JhengHei"/>
                <a:cs typeface="Microsoft JhengHei"/>
              </a:rPr>
              <a:t>02</a:t>
            </a:r>
            <a:endParaRPr sz="67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3660"/>
              </a:spcBef>
            </a:pPr>
            <a:r>
              <a:rPr sz="6700" b="1" spc="-310" dirty="0">
                <a:solidFill>
                  <a:srgbClr val="003366"/>
                </a:solidFill>
                <a:latin typeface="Microsoft JhengHei"/>
                <a:cs typeface="Microsoft JhengHei"/>
              </a:rPr>
              <a:t>03</a:t>
            </a:r>
            <a:endParaRPr sz="6700">
              <a:latin typeface="Microsoft JhengHei"/>
              <a:cs typeface="Microsoft JhengHe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C58B598-9343-EFB1-AB71-134D88F99486}"/>
              </a:ext>
            </a:extLst>
          </p:cNvPr>
          <p:cNvSpPr txBox="1"/>
          <p:nvPr/>
        </p:nvSpPr>
        <p:spPr>
          <a:xfrm>
            <a:off x="2865338" y="5867964"/>
            <a:ext cx="132080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3400" b="1" spc="-25" dirty="0">
                <a:latin typeface="Microsoft JhengHei"/>
                <a:cs typeface="Microsoft JhengHei"/>
              </a:rPr>
              <a:t>没时间</a:t>
            </a:r>
            <a:endParaRPr sz="3400" dirty="0">
              <a:latin typeface="Microsoft JhengHei"/>
              <a:cs typeface="Microsoft JhengHe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BF12FB10-8D0B-B587-9539-E283011AC1E4}"/>
              </a:ext>
            </a:extLst>
          </p:cNvPr>
          <p:cNvSpPr txBox="1"/>
          <p:nvPr/>
        </p:nvSpPr>
        <p:spPr>
          <a:xfrm>
            <a:off x="2865338" y="7353864"/>
            <a:ext cx="13208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3400" b="1" spc="-25" dirty="0">
                <a:latin typeface="Microsoft JhengHei"/>
                <a:cs typeface="Microsoft JhengHei"/>
              </a:rPr>
              <a:t>没人脉</a:t>
            </a:r>
            <a:endParaRPr sz="3400" dirty="0">
              <a:latin typeface="Microsoft JhengHei"/>
              <a:cs typeface="Microsoft JhengHe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AAB4ACCF-C3BA-D7DC-7D72-DC89ED243CB9}"/>
              </a:ext>
            </a:extLst>
          </p:cNvPr>
          <p:cNvSpPr txBox="1"/>
          <p:nvPr/>
        </p:nvSpPr>
        <p:spPr>
          <a:xfrm>
            <a:off x="7251162" y="4382064"/>
            <a:ext cx="13208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3400" b="1" spc="-25" dirty="0">
                <a:latin typeface="Microsoft JhengHei"/>
                <a:cs typeface="Microsoft JhengHei"/>
              </a:rPr>
              <a:t>没口才</a:t>
            </a:r>
            <a:endParaRPr sz="3400" dirty="0">
              <a:latin typeface="Microsoft JhengHei"/>
              <a:cs typeface="Microsoft JhengHei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06BBEC2F-5848-3E2D-E2B4-F305DE3030BC}"/>
              </a:ext>
            </a:extLst>
          </p:cNvPr>
          <p:cNvSpPr txBox="1"/>
          <p:nvPr/>
        </p:nvSpPr>
        <p:spPr>
          <a:xfrm>
            <a:off x="5401823" y="3664794"/>
            <a:ext cx="972185" cy="1513235"/>
          </a:xfrm>
          <a:prstGeom prst="rect">
            <a:avLst/>
          </a:prstGeom>
        </p:spPr>
        <p:txBody>
          <a:bodyPr vert="horz" wrap="square" lIns="0" tIns="477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60"/>
              </a:spcBef>
            </a:pPr>
            <a:r>
              <a:rPr sz="6700" b="1" spc="-310" dirty="0">
                <a:solidFill>
                  <a:srgbClr val="003366"/>
                </a:solidFill>
                <a:latin typeface="Microsoft JhengHei"/>
                <a:cs typeface="Microsoft JhengHei"/>
              </a:rPr>
              <a:t>04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87504518-4356-4324-3068-034AE67D27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204" dirty="0" err="1"/>
              <a:t>VIP</a:t>
            </a:r>
            <a:r>
              <a:rPr spc="204" dirty="0" err="1"/>
              <a:t>六大步法</a:t>
            </a:r>
            <a:endParaRPr spc="204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5DFE27-5E0D-CCDD-4C62-7A44956A38BD}"/>
              </a:ext>
            </a:extLst>
          </p:cNvPr>
          <p:cNvGrpSpPr/>
          <p:nvPr/>
        </p:nvGrpSpPr>
        <p:grpSpPr>
          <a:xfrm>
            <a:off x="-75675" y="0"/>
            <a:ext cx="18889584" cy="10381972"/>
            <a:chOff x="-75675" y="0"/>
            <a:chExt cx="18889584" cy="10381972"/>
          </a:xfrm>
        </p:grpSpPr>
        <p:grpSp>
          <p:nvGrpSpPr>
            <p:cNvPr id="13" name="Group 2">
              <a:extLst>
                <a:ext uri="{FF2B5EF4-FFF2-40B4-BE49-F238E27FC236}">
                  <a16:creationId xmlns:a16="http://schemas.microsoft.com/office/drawing/2014/main" id="{822126CC-87D9-6D15-FCD3-198834DD82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75675" y="902362"/>
              <a:ext cx="18439353" cy="9427274"/>
              <a:chOff x="0" y="0"/>
              <a:chExt cx="24585803" cy="12569698"/>
            </a:xfrm>
          </p:grpSpPr>
          <p:sp>
            <p:nvSpPr>
              <p:cNvPr id="19" name="Freeform 3" descr="A black screen with blue text  AI-generated content may be incorrect.">
                <a:extLst>
                  <a:ext uri="{FF2B5EF4-FFF2-40B4-BE49-F238E27FC236}">
                    <a16:creationId xmlns:a16="http://schemas.microsoft.com/office/drawing/2014/main" id="{845E31DA-7BA5-974E-AC42-5209296177F4}"/>
                  </a:ext>
                </a:extLst>
              </p:cNvPr>
              <p:cNvSpPr/>
              <p:nvPr/>
            </p:nvSpPr>
            <p:spPr>
              <a:xfrm>
                <a:off x="0" y="0"/>
                <a:ext cx="24585803" cy="12569698"/>
              </a:xfrm>
              <a:custGeom>
                <a:avLst/>
                <a:gdLst/>
                <a:ahLst/>
                <a:cxnLst/>
                <a:rect l="l" t="t" r="r" b="b"/>
                <a:pathLst>
                  <a:path w="24585803" h="12569698">
                    <a:moveTo>
                      <a:pt x="0" y="0"/>
                    </a:moveTo>
                    <a:lnTo>
                      <a:pt x="24585803" y="0"/>
                    </a:lnTo>
                    <a:lnTo>
                      <a:pt x="24585803" y="12569698"/>
                    </a:lnTo>
                    <a:lnTo>
                      <a:pt x="0" y="125696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7449" r="-2240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4" name="object 2">
              <a:extLst>
                <a:ext uri="{FF2B5EF4-FFF2-40B4-BE49-F238E27FC236}">
                  <a16:creationId xmlns:a16="http://schemas.microsoft.com/office/drawing/2014/main" id="{42179E54-45B7-F073-6B87-7B458A67BD6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31714" y="0"/>
              <a:ext cx="7256286" cy="9496424"/>
            </a:xfrm>
            <a:prstGeom prst="rect">
              <a:avLst/>
            </a:prstGeom>
          </p:spPr>
        </p:pic>
        <p:grpSp>
          <p:nvGrpSpPr>
            <p:cNvPr id="15" name="Group 4">
              <a:extLst>
                <a:ext uri="{FF2B5EF4-FFF2-40B4-BE49-F238E27FC236}">
                  <a16:creationId xmlns:a16="http://schemas.microsoft.com/office/drawing/2014/main" id="{1F29A173-209D-DE4F-AAC7-C7A1AFA8F3D7}"/>
                </a:ext>
              </a:extLst>
            </p:cNvPr>
            <p:cNvGrpSpPr/>
            <p:nvPr/>
          </p:nvGrpSpPr>
          <p:grpSpPr>
            <a:xfrm>
              <a:off x="9620409" y="9410700"/>
              <a:ext cx="9193500" cy="971272"/>
              <a:chOff x="0" y="-91400"/>
              <a:chExt cx="12258000" cy="1295030"/>
            </a:xfrm>
          </p:grpSpPr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id="{C02FD927-9C97-3C04-0B8F-4F998464A955}"/>
                  </a:ext>
                </a:extLst>
              </p:cNvPr>
              <p:cNvSpPr/>
              <p:nvPr/>
            </p:nvSpPr>
            <p:spPr>
              <a:xfrm>
                <a:off x="0" y="0"/>
                <a:ext cx="12258000" cy="1203630"/>
              </a:xfrm>
              <a:custGeom>
                <a:avLst/>
                <a:gdLst/>
                <a:ahLst/>
                <a:cxnLst/>
                <a:rect l="l" t="t" r="r" b="b"/>
                <a:pathLst>
                  <a:path w="12258000" h="1203630">
                    <a:moveTo>
                      <a:pt x="0" y="0"/>
                    </a:moveTo>
                    <a:lnTo>
                      <a:pt x="12258000" y="0"/>
                    </a:lnTo>
                    <a:lnTo>
                      <a:pt x="12258000" y="1203630"/>
                    </a:lnTo>
                    <a:lnTo>
                      <a:pt x="0" y="120363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TextBox 6">
                <a:extLst>
                  <a:ext uri="{FF2B5EF4-FFF2-40B4-BE49-F238E27FC236}">
                    <a16:creationId xmlns:a16="http://schemas.microsoft.com/office/drawing/2014/main" id="{F3B0F16C-17F3-21DD-411F-548FB0F521E5}"/>
                  </a:ext>
                </a:extLst>
              </p:cNvPr>
              <p:cNvSpPr txBox="1"/>
              <p:nvPr/>
            </p:nvSpPr>
            <p:spPr>
              <a:xfrm>
                <a:off x="0" y="-91400"/>
                <a:ext cx="10845588" cy="1038901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r"/>
                <a:r>
                  <a:rPr lang="zh-CN" sz="4050" noProof="0" dirty="0">
                    <a:solidFill>
                      <a:srgbClr val="FFFFFF"/>
                    </a:solidFill>
                    <a:latin typeface="Comfortaa Bold"/>
                    <a:ea typeface="Comfortaa Bold"/>
                    <a:cs typeface="Comfortaa Bold"/>
                    <a:sym typeface="Comfortaa Bold"/>
                  </a:rPr>
                  <a:t>i系统 手把手    </a:t>
                </a:r>
                <a:endParaRPr lang="zh-CN" sz="4050" i="1" noProof="0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endParaRPr>
              </a:p>
            </p:txBody>
          </p:sp>
        </p:grpSp>
        <p:sp>
          <p:nvSpPr>
            <p:cNvPr id="16" name="object 15">
              <a:extLst>
                <a:ext uri="{FF2B5EF4-FFF2-40B4-BE49-F238E27FC236}">
                  <a16:creationId xmlns:a16="http://schemas.microsoft.com/office/drawing/2014/main" id="{82616CC4-ED50-D29D-7548-00BBE770948B}"/>
                </a:ext>
              </a:extLst>
            </p:cNvPr>
            <p:cNvSpPr/>
            <p:nvPr/>
          </p:nvSpPr>
          <p:spPr>
            <a:xfrm>
              <a:off x="1042987" y="3721632"/>
              <a:ext cx="9286240" cy="0"/>
            </a:xfrm>
            <a:custGeom>
              <a:avLst/>
              <a:gdLst/>
              <a:ahLst/>
              <a:cxnLst/>
              <a:rect l="l" t="t" r="r" b="b"/>
              <a:pathLst>
                <a:path w="9286240">
                  <a:moveTo>
                    <a:pt x="0" y="0"/>
                  </a:moveTo>
                  <a:lnTo>
                    <a:pt x="9285924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9645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8A99F8B-AEBF-6C38-724A-9FE39B996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3D8D1319-59AE-8773-243D-C32FAF0DF781}"/>
              </a:ext>
            </a:extLst>
          </p:cNvPr>
          <p:cNvSpPr txBox="1"/>
          <p:nvPr/>
        </p:nvSpPr>
        <p:spPr>
          <a:xfrm>
            <a:off x="1016000" y="2226323"/>
            <a:ext cx="6832600" cy="1046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700" b="1" spc="-20" dirty="0">
                <a:latin typeface="Microsoft JhengHei"/>
                <a:cs typeface="Microsoft JhengHei"/>
              </a:rPr>
              <a:t>四、</a:t>
            </a:r>
            <a:r>
              <a:rPr lang="zh-CN" altLang="en-US" sz="6700" b="1" spc="-20" dirty="0">
                <a:latin typeface="Microsoft JhengHei"/>
                <a:cs typeface="Microsoft JhengHei"/>
              </a:rPr>
              <a:t>推荐</a:t>
            </a:r>
            <a:r>
              <a:rPr sz="6700" b="1" spc="-20" dirty="0" err="1">
                <a:latin typeface="Microsoft JhengHei"/>
                <a:cs typeface="Microsoft JhengHei"/>
              </a:rPr>
              <a:t>五大心结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C99DCD8E-F376-B963-599C-4DAFC19D075E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19D0459-D7D3-AFD4-BA66-A39F000C825F}"/>
              </a:ext>
            </a:extLst>
          </p:cNvPr>
          <p:cNvSpPr txBox="1"/>
          <p:nvPr/>
        </p:nvSpPr>
        <p:spPr>
          <a:xfrm>
            <a:off x="2865338" y="4382064"/>
            <a:ext cx="13208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1" spc="-25" dirty="0">
                <a:latin typeface="Microsoft JhengHei"/>
                <a:cs typeface="Microsoft JhengHei"/>
              </a:rPr>
              <a:t>我</a:t>
            </a:r>
            <a:r>
              <a:rPr lang="zh-CN" altLang="en-US" sz="3400" b="1" spc="-25" dirty="0">
                <a:latin typeface="Microsoft JhengHei"/>
                <a:cs typeface="Microsoft JhengHei"/>
              </a:rPr>
              <a:t>不会</a:t>
            </a:r>
            <a:endParaRPr sz="3400" dirty="0">
              <a:latin typeface="Microsoft JhengHei"/>
              <a:cs typeface="Microsoft JhengHe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B2B28C6-3F0F-20FE-292C-0A5975C08DF0}"/>
              </a:ext>
            </a:extLst>
          </p:cNvPr>
          <p:cNvSpPr txBox="1"/>
          <p:nvPr/>
        </p:nvSpPr>
        <p:spPr>
          <a:xfrm>
            <a:off x="1016000" y="3664794"/>
            <a:ext cx="972185" cy="4483100"/>
          </a:xfrm>
          <a:prstGeom prst="rect">
            <a:avLst/>
          </a:prstGeom>
        </p:spPr>
        <p:txBody>
          <a:bodyPr vert="horz" wrap="square" lIns="0" tIns="477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60"/>
              </a:spcBef>
            </a:pPr>
            <a:r>
              <a:rPr sz="6700" b="1" spc="-310" dirty="0">
                <a:solidFill>
                  <a:srgbClr val="003366"/>
                </a:solidFill>
                <a:latin typeface="Microsoft JhengHei"/>
                <a:cs typeface="Microsoft JhengHei"/>
              </a:rPr>
              <a:t>01</a:t>
            </a:r>
            <a:endParaRPr sz="67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3660"/>
              </a:spcBef>
            </a:pPr>
            <a:r>
              <a:rPr sz="6700" b="1" spc="-310" dirty="0">
                <a:solidFill>
                  <a:srgbClr val="003366"/>
                </a:solidFill>
                <a:latin typeface="Microsoft JhengHei"/>
                <a:cs typeface="Microsoft JhengHei"/>
              </a:rPr>
              <a:t>02</a:t>
            </a:r>
            <a:endParaRPr sz="67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3660"/>
              </a:spcBef>
            </a:pPr>
            <a:r>
              <a:rPr sz="6700" b="1" spc="-310" dirty="0">
                <a:solidFill>
                  <a:srgbClr val="003366"/>
                </a:solidFill>
                <a:latin typeface="Microsoft JhengHei"/>
                <a:cs typeface="Microsoft JhengHei"/>
              </a:rPr>
              <a:t>03</a:t>
            </a:r>
            <a:endParaRPr sz="6700">
              <a:latin typeface="Microsoft JhengHei"/>
              <a:cs typeface="Microsoft JhengHe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F744A324-5296-441A-9B03-48E60F47EAFC}"/>
              </a:ext>
            </a:extLst>
          </p:cNvPr>
          <p:cNvSpPr txBox="1"/>
          <p:nvPr/>
        </p:nvSpPr>
        <p:spPr>
          <a:xfrm>
            <a:off x="2865338" y="5867964"/>
            <a:ext cx="132080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3400" b="1" spc="-25" dirty="0">
                <a:latin typeface="Microsoft JhengHei"/>
                <a:cs typeface="Microsoft JhengHei"/>
              </a:rPr>
              <a:t>没时间</a:t>
            </a:r>
            <a:endParaRPr sz="3400" dirty="0">
              <a:latin typeface="Microsoft JhengHei"/>
              <a:cs typeface="Microsoft JhengHe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B316F124-1A59-79E5-3783-D45A25C38659}"/>
              </a:ext>
            </a:extLst>
          </p:cNvPr>
          <p:cNvSpPr txBox="1"/>
          <p:nvPr/>
        </p:nvSpPr>
        <p:spPr>
          <a:xfrm>
            <a:off x="2865338" y="7353864"/>
            <a:ext cx="13208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3400" b="1" spc="-25" dirty="0">
                <a:latin typeface="Microsoft JhengHei"/>
                <a:cs typeface="Microsoft JhengHei"/>
              </a:rPr>
              <a:t>没人脉</a:t>
            </a:r>
            <a:endParaRPr sz="3400" dirty="0">
              <a:latin typeface="Microsoft JhengHei"/>
              <a:cs typeface="Microsoft JhengHe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8906E22E-6A27-F00F-22F4-7DB94587562C}"/>
              </a:ext>
            </a:extLst>
          </p:cNvPr>
          <p:cNvSpPr txBox="1"/>
          <p:nvPr/>
        </p:nvSpPr>
        <p:spPr>
          <a:xfrm>
            <a:off x="7251162" y="4382064"/>
            <a:ext cx="13208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3400" b="1" spc="-25" dirty="0">
                <a:latin typeface="Microsoft JhengHei"/>
                <a:cs typeface="Microsoft JhengHei"/>
              </a:rPr>
              <a:t>没口才</a:t>
            </a:r>
            <a:endParaRPr sz="3400" dirty="0">
              <a:latin typeface="Microsoft JhengHei"/>
              <a:cs typeface="Microsoft JhengHei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7FCCA1A4-9002-C7C4-5720-9BC99ABD9030}"/>
              </a:ext>
            </a:extLst>
          </p:cNvPr>
          <p:cNvSpPr txBox="1"/>
          <p:nvPr/>
        </p:nvSpPr>
        <p:spPr>
          <a:xfrm>
            <a:off x="5401823" y="3664794"/>
            <a:ext cx="972185" cy="2997200"/>
          </a:xfrm>
          <a:prstGeom prst="rect">
            <a:avLst/>
          </a:prstGeom>
        </p:spPr>
        <p:txBody>
          <a:bodyPr vert="horz" wrap="square" lIns="0" tIns="477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60"/>
              </a:spcBef>
            </a:pPr>
            <a:r>
              <a:rPr sz="6700" b="1" spc="-310" dirty="0">
                <a:solidFill>
                  <a:srgbClr val="003366"/>
                </a:solidFill>
                <a:latin typeface="Microsoft JhengHei"/>
                <a:cs typeface="Microsoft JhengHei"/>
              </a:rPr>
              <a:t>04</a:t>
            </a:r>
            <a:endParaRPr sz="67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3660"/>
              </a:spcBef>
            </a:pPr>
            <a:r>
              <a:rPr sz="6700" b="1" spc="-310" dirty="0">
                <a:solidFill>
                  <a:srgbClr val="003366"/>
                </a:solidFill>
                <a:latin typeface="Microsoft JhengHei"/>
                <a:cs typeface="Microsoft JhengHei"/>
              </a:rPr>
              <a:t>05</a:t>
            </a:r>
            <a:endParaRPr sz="6700">
              <a:latin typeface="Microsoft JhengHei"/>
              <a:cs typeface="Microsoft JhengHei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50868F4E-69C9-2519-1A46-9AA1B0DC28E1}"/>
              </a:ext>
            </a:extLst>
          </p:cNvPr>
          <p:cNvSpPr txBox="1"/>
          <p:nvPr/>
        </p:nvSpPr>
        <p:spPr>
          <a:xfrm>
            <a:off x="7251162" y="5867964"/>
            <a:ext cx="13208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3400" b="1" spc="-25" dirty="0">
                <a:latin typeface="Microsoft JhengHei"/>
                <a:cs typeface="Microsoft JhengHei"/>
              </a:rPr>
              <a:t>没兴趣</a:t>
            </a:r>
            <a:endParaRPr sz="3400" dirty="0">
              <a:latin typeface="Microsoft JhengHei"/>
              <a:cs typeface="Microsoft JhengHei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1A8F13B6-90FD-9E61-7BF9-32357804F8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204" dirty="0" err="1"/>
              <a:t>VIP</a:t>
            </a:r>
            <a:r>
              <a:rPr spc="204" dirty="0" err="1"/>
              <a:t>六大步法</a:t>
            </a:r>
            <a:endParaRPr spc="204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4CDF465-0B90-A47A-FFCD-A8E23D4A20A9}"/>
              </a:ext>
            </a:extLst>
          </p:cNvPr>
          <p:cNvGrpSpPr/>
          <p:nvPr/>
        </p:nvGrpSpPr>
        <p:grpSpPr>
          <a:xfrm>
            <a:off x="-75675" y="0"/>
            <a:ext cx="18889584" cy="10381972"/>
            <a:chOff x="-75675" y="0"/>
            <a:chExt cx="18889584" cy="10381972"/>
          </a:xfrm>
        </p:grpSpPr>
        <p:grpSp>
          <p:nvGrpSpPr>
            <p:cNvPr id="14" name="Group 2">
              <a:extLst>
                <a:ext uri="{FF2B5EF4-FFF2-40B4-BE49-F238E27FC236}">
                  <a16:creationId xmlns:a16="http://schemas.microsoft.com/office/drawing/2014/main" id="{43911923-1C80-EC47-683E-057812B2553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75675" y="902362"/>
              <a:ext cx="18439353" cy="9427274"/>
              <a:chOff x="0" y="0"/>
              <a:chExt cx="24585803" cy="12569698"/>
            </a:xfrm>
          </p:grpSpPr>
          <p:sp>
            <p:nvSpPr>
              <p:cNvPr id="20" name="Freeform 3" descr="A black screen with blue text  AI-generated content may be incorrect.">
                <a:extLst>
                  <a:ext uri="{FF2B5EF4-FFF2-40B4-BE49-F238E27FC236}">
                    <a16:creationId xmlns:a16="http://schemas.microsoft.com/office/drawing/2014/main" id="{A142AD0E-4D3C-ABBC-4259-DA3085EE2BA0}"/>
                  </a:ext>
                </a:extLst>
              </p:cNvPr>
              <p:cNvSpPr/>
              <p:nvPr/>
            </p:nvSpPr>
            <p:spPr>
              <a:xfrm>
                <a:off x="0" y="0"/>
                <a:ext cx="24585803" cy="12569698"/>
              </a:xfrm>
              <a:custGeom>
                <a:avLst/>
                <a:gdLst/>
                <a:ahLst/>
                <a:cxnLst/>
                <a:rect l="l" t="t" r="r" b="b"/>
                <a:pathLst>
                  <a:path w="24585803" h="12569698">
                    <a:moveTo>
                      <a:pt x="0" y="0"/>
                    </a:moveTo>
                    <a:lnTo>
                      <a:pt x="24585803" y="0"/>
                    </a:lnTo>
                    <a:lnTo>
                      <a:pt x="24585803" y="12569698"/>
                    </a:lnTo>
                    <a:lnTo>
                      <a:pt x="0" y="125696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7449" r="-2240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5" name="object 2">
              <a:extLst>
                <a:ext uri="{FF2B5EF4-FFF2-40B4-BE49-F238E27FC236}">
                  <a16:creationId xmlns:a16="http://schemas.microsoft.com/office/drawing/2014/main" id="{220DED30-9B79-2C3D-C067-CF269BD5C01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31714" y="0"/>
              <a:ext cx="7256286" cy="9496424"/>
            </a:xfrm>
            <a:prstGeom prst="rect">
              <a:avLst/>
            </a:prstGeom>
          </p:spPr>
        </p:pic>
        <p:grpSp>
          <p:nvGrpSpPr>
            <p:cNvPr id="16" name="Group 4">
              <a:extLst>
                <a:ext uri="{FF2B5EF4-FFF2-40B4-BE49-F238E27FC236}">
                  <a16:creationId xmlns:a16="http://schemas.microsoft.com/office/drawing/2014/main" id="{C6B03DAF-01FA-3A7E-BEFA-6737FC945D42}"/>
                </a:ext>
              </a:extLst>
            </p:cNvPr>
            <p:cNvGrpSpPr/>
            <p:nvPr/>
          </p:nvGrpSpPr>
          <p:grpSpPr>
            <a:xfrm>
              <a:off x="9620409" y="9410700"/>
              <a:ext cx="9193500" cy="971272"/>
              <a:chOff x="0" y="-91400"/>
              <a:chExt cx="12258000" cy="1295030"/>
            </a:xfrm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B2F40369-800D-A27C-A06F-5F4538F2F68F}"/>
                  </a:ext>
                </a:extLst>
              </p:cNvPr>
              <p:cNvSpPr/>
              <p:nvPr/>
            </p:nvSpPr>
            <p:spPr>
              <a:xfrm>
                <a:off x="0" y="0"/>
                <a:ext cx="12258000" cy="1203630"/>
              </a:xfrm>
              <a:custGeom>
                <a:avLst/>
                <a:gdLst/>
                <a:ahLst/>
                <a:cxnLst/>
                <a:rect l="l" t="t" r="r" b="b"/>
                <a:pathLst>
                  <a:path w="12258000" h="1203630">
                    <a:moveTo>
                      <a:pt x="0" y="0"/>
                    </a:moveTo>
                    <a:lnTo>
                      <a:pt x="12258000" y="0"/>
                    </a:lnTo>
                    <a:lnTo>
                      <a:pt x="12258000" y="1203630"/>
                    </a:lnTo>
                    <a:lnTo>
                      <a:pt x="0" y="120363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TextBox 6">
                <a:extLst>
                  <a:ext uri="{FF2B5EF4-FFF2-40B4-BE49-F238E27FC236}">
                    <a16:creationId xmlns:a16="http://schemas.microsoft.com/office/drawing/2014/main" id="{07097159-FF59-0B9A-A67A-84402A9D8758}"/>
                  </a:ext>
                </a:extLst>
              </p:cNvPr>
              <p:cNvSpPr txBox="1"/>
              <p:nvPr/>
            </p:nvSpPr>
            <p:spPr>
              <a:xfrm>
                <a:off x="0" y="-91400"/>
                <a:ext cx="10845588" cy="1038901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r"/>
                <a:r>
                  <a:rPr lang="zh-CN" sz="4050" noProof="0" dirty="0">
                    <a:solidFill>
                      <a:srgbClr val="FFFFFF"/>
                    </a:solidFill>
                    <a:latin typeface="Comfortaa Bold"/>
                    <a:ea typeface="Comfortaa Bold"/>
                    <a:cs typeface="Comfortaa Bold"/>
                    <a:sym typeface="Comfortaa Bold"/>
                  </a:rPr>
                  <a:t>i系统 手把手    </a:t>
                </a:r>
                <a:endParaRPr lang="zh-CN" sz="4050" i="1" noProof="0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endParaRPr>
              </a:p>
            </p:txBody>
          </p:sp>
        </p:grpSp>
        <p:sp>
          <p:nvSpPr>
            <p:cNvPr id="17" name="object 15">
              <a:extLst>
                <a:ext uri="{FF2B5EF4-FFF2-40B4-BE49-F238E27FC236}">
                  <a16:creationId xmlns:a16="http://schemas.microsoft.com/office/drawing/2014/main" id="{9CAF1C65-9225-43A9-D2CF-1D74A6EF2B07}"/>
                </a:ext>
              </a:extLst>
            </p:cNvPr>
            <p:cNvSpPr/>
            <p:nvPr/>
          </p:nvSpPr>
          <p:spPr>
            <a:xfrm>
              <a:off x="1042987" y="3721632"/>
              <a:ext cx="9286240" cy="0"/>
            </a:xfrm>
            <a:custGeom>
              <a:avLst/>
              <a:gdLst/>
              <a:ahLst/>
              <a:cxnLst/>
              <a:rect l="l" t="t" r="r" b="b"/>
              <a:pathLst>
                <a:path w="9286240">
                  <a:moveTo>
                    <a:pt x="0" y="0"/>
                  </a:moveTo>
                  <a:lnTo>
                    <a:pt x="9285924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93603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129</Words>
  <Application>Microsoft Office PowerPoint</Application>
  <PresentationFormat>Custom</PresentationFormat>
  <Paragraphs>49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Comfortaa Bold</vt:lpstr>
      <vt:lpstr>Microsoft JhengHei</vt:lpstr>
      <vt:lpstr>SimSun</vt:lpstr>
      <vt:lpstr>Calibri</vt:lpstr>
      <vt:lpstr>Office Theme</vt:lpstr>
      <vt:lpstr>VIP六大步法</vt:lpstr>
      <vt:lpstr>VIP六大步法</vt:lpstr>
      <vt:lpstr>VIP六大步法</vt:lpstr>
      <vt:lpstr>VIP六大步法</vt:lpstr>
      <vt:lpstr>VIP六大步法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創業家手把手６大步法</dc:title>
  <dc:creator>n64p5pnqjf</dc:creator>
  <cp:keywords>DAGt3kA0RHs,BAFSyG730B8,0</cp:keywords>
  <cp:lastModifiedBy>BC COMPUTERS</cp:lastModifiedBy>
  <cp:revision>12</cp:revision>
  <dcterms:created xsi:type="dcterms:W3CDTF">2025-07-28T12:38:55Z</dcterms:created>
  <dcterms:modified xsi:type="dcterms:W3CDTF">2026-10-04T15:46:49Z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2025-07-27T00:00:00Z</vt:filetime>
  </property>
  <property fmtid="{D5CDD505-2E9C-101B-9397-08002B2CF9AE}" pid="3" name="Creator">
    <vt:lpwstr>Canva</vt:lpwstr>
  </property>
  <property fmtid="{D5CDD505-2E9C-101B-9397-08002B2CF9AE}" pid="4" name="LastSaved">
    <vt:filetime>2025-07-28T00:00:00Z</vt:filetime>
  </property>
  <property fmtid="{D5CDD505-2E9C-101B-9397-08002B2CF9AE}" pid="5" name="Producer">
    <vt:lpwstr>Canva</vt:lpwstr>
  </property>
</Properties>
</file>