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embeddedFontLst>
    <p:embeddedFont>
      <p:font typeface="DengXian" panose="02010600030101010101" pitchFamily="2" charset="-122"/>
      <p:regular r:id="rId10"/>
      <p:bold r:id="rId11"/>
    </p:embeddedFont>
    <p:embeddedFont>
      <p:font typeface="Play"/>
      <p:regular r:id="rId12"/>
      <p:bold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6" roundtripDataSignature="AMtx7mhhqu+2FqxpeWQnMIM+tMvWKMI9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68"/>
    <p:restoredTop sz="94682"/>
  </p:normalViewPr>
  <p:slideViewPr>
    <p:cSldViewPr snapToGrid="0">
      <p:cViewPr>
        <p:scale>
          <a:sx n="92" d="100"/>
          <a:sy n="92" d="100"/>
        </p:scale>
        <p:origin x="816" y="5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0" Type="http://schemas.openxmlformats.org/officeDocument/2006/relationships/font" Target="fonts/font1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7f0f79c46396924a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g7f0f79c46396924a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7f0f79c46396924a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g7f0f79c46396924a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7f0f79c46396924a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g7f0f79c46396924a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B148E213-DCF2-53C2-65FE-54DBB683C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7f0f79c46396924a_13:notes">
            <a:extLst>
              <a:ext uri="{FF2B5EF4-FFF2-40B4-BE49-F238E27FC236}">
                <a16:creationId xmlns:a16="http://schemas.microsoft.com/office/drawing/2014/main" id="{27AAD7F8-D3A3-8830-6F07-B51EEBD958D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g7f0f79c46396924a_13:notes">
            <a:extLst>
              <a:ext uri="{FF2B5EF4-FFF2-40B4-BE49-F238E27FC236}">
                <a16:creationId xmlns:a16="http://schemas.microsoft.com/office/drawing/2014/main" id="{2A7F3F2F-9913-2A9D-10A0-9ACD12E8F6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809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C88A8D22-5B30-064F-1343-7EF8461F2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7f0f79c46396924a_13:notes">
            <a:extLst>
              <a:ext uri="{FF2B5EF4-FFF2-40B4-BE49-F238E27FC236}">
                <a16:creationId xmlns:a16="http://schemas.microsoft.com/office/drawing/2014/main" id="{FAE360B1-5869-89C4-D06F-CAB4793C9C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g7f0f79c46396924a_13:notes">
            <a:extLst>
              <a:ext uri="{FF2B5EF4-FFF2-40B4-BE49-F238E27FC236}">
                <a16:creationId xmlns:a16="http://schemas.microsoft.com/office/drawing/2014/main" id="{6A2D4E91-5156-B030-8A8C-62A75B73F2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141103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D3A77D14-7BE0-F609-3CA6-B30ADA821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7f0f79c46396924a_13:notes">
            <a:extLst>
              <a:ext uri="{FF2B5EF4-FFF2-40B4-BE49-F238E27FC236}">
                <a16:creationId xmlns:a16="http://schemas.microsoft.com/office/drawing/2014/main" id="{A51C2B88-4CED-F21F-AEC5-858D7D0303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g7f0f79c46396924a_13:notes">
            <a:extLst>
              <a:ext uri="{FF2B5EF4-FFF2-40B4-BE49-F238E27FC236}">
                <a16:creationId xmlns:a16="http://schemas.microsoft.com/office/drawing/2014/main" id="{94A76A38-2B64-3CFE-DC37-E6BF46FCEE4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50282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237B300-F46D-0BA3-71BD-B33448237B78}"/>
              </a:ext>
            </a:extLst>
          </p:cNvPr>
          <p:cNvSpPr/>
          <p:nvPr/>
        </p:nvSpPr>
        <p:spPr>
          <a:xfrm>
            <a:off x="3777313" y="1908713"/>
            <a:ext cx="7257836" cy="317274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4" name="Google Shape;84;p1" descr="A black screen with blue text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t="6933"/>
          <a:stretch/>
        </p:blipFill>
        <p:spPr>
          <a:xfrm>
            <a:off x="0" y="670668"/>
            <a:ext cx="12292901" cy="628485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CE7707A-9C4C-395F-7D0B-8A0AD4BD5DF1}"/>
              </a:ext>
            </a:extLst>
          </p:cNvPr>
          <p:cNvSpPr txBox="1"/>
          <p:nvPr/>
        </p:nvSpPr>
        <p:spPr>
          <a:xfrm>
            <a:off x="1357956" y="617511"/>
            <a:ext cx="9852377" cy="47100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zh-CN" altLang="en-US" sz="3200" b="1" dirty="0">
                <a:solidFill>
                  <a:schemeClr val="tx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售后服务</a:t>
            </a:r>
            <a:r>
              <a:rPr lang="zh-CN" altLang="en-US" sz="3200" dirty="0">
                <a:solidFill>
                  <a:schemeClr val="tx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做好</a:t>
            </a:r>
            <a:r>
              <a:rPr lang="zh-CN" altLang="en-US" sz="4000" b="1" dirty="0">
                <a:solidFill>
                  <a:schemeClr val="tx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三穩</a:t>
            </a:r>
            <a:r>
              <a:rPr lang="zh-CN" altLang="en-US" sz="3200" dirty="0">
                <a:solidFill>
                  <a:schemeClr val="tx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：</a:t>
            </a:r>
            <a:endParaRPr lang="en-US" altLang="zh-CN" sz="3200" dirty="0">
              <a:solidFill>
                <a:schemeClr val="tx1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>
              <a:lnSpc>
                <a:spcPct val="150000"/>
              </a:lnSpc>
              <a:buNone/>
            </a:pPr>
            <a:endParaRPr lang="zh-CN" altLang="en-US" sz="3200" dirty="0">
              <a:solidFill>
                <a:schemeClr val="tx1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>
              <a:lnSpc>
                <a:spcPts val="6000"/>
              </a:lnSpc>
              <a:buNone/>
            </a:pPr>
            <a:r>
              <a:rPr lang="en-US" altLang="zh-CN" sz="3200" dirty="0">
                <a:solidFill>
                  <a:schemeClr val="tx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1️⃣ </a:t>
            </a:r>
            <a:r>
              <a:rPr lang="zh-CN" altLang="en-US" sz="3200" b="1" dirty="0">
                <a:solidFill>
                  <a:schemeClr val="tx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稳关系</a:t>
            </a:r>
            <a:r>
              <a:rPr lang="zh-CN" altLang="en-US" sz="3200" dirty="0">
                <a:solidFill>
                  <a:schemeClr val="tx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lang="en-US" altLang="zh-CN" sz="3200" dirty="0">
                <a:solidFill>
                  <a:schemeClr val="tx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—— </a:t>
            </a:r>
            <a:r>
              <a:rPr lang="zh-CN" altLang="en-US" sz="3200" dirty="0">
                <a:solidFill>
                  <a:schemeClr val="tx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让顾客感受到被照顾、有被关心</a:t>
            </a:r>
          </a:p>
          <a:p>
            <a:pPr>
              <a:lnSpc>
                <a:spcPts val="6000"/>
              </a:lnSpc>
              <a:buNone/>
            </a:pPr>
            <a:r>
              <a:rPr lang="en-US" altLang="zh-CN" sz="3200" dirty="0">
                <a:solidFill>
                  <a:schemeClr val="tx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2️⃣ </a:t>
            </a:r>
            <a:r>
              <a:rPr lang="zh-CN" altLang="en-US" sz="3200" b="1" dirty="0">
                <a:solidFill>
                  <a:schemeClr val="tx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稳效果</a:t>
            </a:r>
            <a:r>
              <a:rPr lang="zh-CN" altLang="en-US" sz="3200" dirty="0">
                <a:solidFill>
                  <a:schemeClr val="tx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lang="en-US" altLang="zh-CN" sz="3200" dirty="0">
                <a:solidFill>
                  <a:schemeClr val="tx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—— </a:t>
            </a:r>
            <a:r>
              <a:rPr lang="zh-CN" altLang="en-US" sz="3200" dirty="0">
                <a:solidFill>
                  <a:schemeClr val="tx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吃出成果，才会信任我们</a:t>
            </a:r>
          </a:p>
          <a:p>
            <a:pPr>
              <a:lnSpc>
                <a:spcPts val="6000"/>
              </a:lnSpc>
            </a:pPr>
            <a:r>
              <a:rPr lang="en-US" altLang="zh-CN" sz="3200" dirty="0">
                <a:solidFill>
                  <a:schemeClr val="tx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3️⃣ </a:t>
            </a:r>
            <a:r>
              <a:rPr lang="zh-CN" altLang="en-US" sz="3200" b="1" dirty="0">
                <a:solidFill>
                  <a:schemeClr val="tx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稳成长</a:t>
            </a:r>
            <a:r>
              <a:rPr lang="zh-CN" altLang="en-US" sz="3200" dirty="0">
                <a:solidFill>
                  <a:schemeClr val="tx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lang="en-US" altLang="zh-CN" sz="3200" dirty="0">
                <a:solidFill>
                  <a:schemeClr val="tx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—— </a:t>
            </a:r>
            <a:r>
              <a:rPr lang="zh-CN" altLang="en-US" sz="3200" dirty="0">
                <a:solidFill>
                  <a:schemeClr val="tx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从顾客变消费商，从消费商变创业家</a:t>
            </a:r>
          </a:p>
          <a:p>
            <a:pPr>
              <a:lnSpc>
                <a:spcPct val="150000"/>
              </a:lnSpc>
            </a:pPr>
            <a:endParaRPr lang="en-US" sz="3200" dirty="0">
              <a:solidFill>
                <a:schemeClr val="tx1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37F28D2-E983-820A-E006-DCDAD049E62E}"/>
              </a:ext>
            </a:extLst>
          </p:cNvPr>
          <p:cNvCxnSpPr>
            <a:cxnSpLocks/>
          </p:cNvCxnSpPr>
          <p:nvPr/>
        </p:nvCxnSpPr>
        <p:spPr>
          <a:xfrm>
            <a:off x="1475351" y="1485900"/>
            <a:ext cx="3625287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TextBox 6">
            <a:extLst>
              <a:ext uri="{FF2B5EF4-FFF2-40B4-BE49-F238E27FC236}">
                <a16:creationId xmlns:a16="http://schemas.microsoft.com/office/drawing/2014/main" id="{29C24978-7CF9-981C-7E77-3A782715E9F1}"/>
              </a:ext>
            </a:extLst>
          </p:cNvPr>
          <p:cNvSpPr txBox="1"/>
          <p:nvPr/>
        </p:nvSpPr>
        <p:spPr>
          <a:xfrm>
            <a:off x="8720726" y="6026236"/>
            <a:ext cx="5513561" cy="925727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i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系统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手把手</a:t>
            </a:r>
            <a:endParaRPr lang="en-US" sz="4050" b="1" dirty="0">
              <a:solidFill>
                <a:srgbClr val="FFFFFF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g7f0f79c46396924a_3" descr="A black screen with blue text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t="6933"/>
          <a:stretch/>
        </p:blipFill>
        <p:spPr>
          <a:xfrm>
            <a:off x="-50450" y="601575"/>
            <a:ext cx="12292901" cy="6284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person in a white coat&#10;&#10;AI-generated content may be incorrect.">
            <a:extLst>
              <a:ext uri="{FF2B5EF4-FFF2-40B4-BE49-F238E27FC236}">
                <a16:creationId xmlns:a16="http://schemas.microsoft.com/office/drawing/2014/main" id="{0B07A50D-54A8-E0FB-2135-BB42E689DB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327" y="183035"/>
            <a:ext cx="10485345" cy="5895194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84F239C6-0EC9-1E7E-DF17-E8E879A6897F}"/>
              </a:ext>
            </a:extLst>
          </p:cNvPr>
          <p:cNvSpPr txBox="1"/>
          <p:nvPr/>
        </p:nvSpPr>
        <p:spPr>
          <a:xfrm>
            <a:off x="8720726" y="6026236"/>
            <a:ext cx="5513561" cy="925727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i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系统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手把手</a:t>
            </a:r>
            <a:endParaRPr lang="en-US" sz="4050" b="1" dirty="0">
              <a:solidFill>
                <a:srgbClr val="FFFFFF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g7f0f79c46396924a_8" descr="A black screen with blue text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t="6933"/>
          <a:stretch/>
        </p:blipFill>
        <p:spPr>
          <a:xfrm>
            <a:off x="-50450" y="601575"/>
            <a:ext cx="12292901" cy="6284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person looking through binoculars&#10;&#10;AI-generated content may be incorrect.">
            <a:extLst>
              <a:ext uri="{FF2B5EF4-FFF2-40B4-BE49-F238E27FC236}">
                <a16:creationId xmlns:a16="http://schemas.microsoft.com/office/drawing/2014/main" id="{C4C64DB5-C6E7-36DC-C1B4-323C6AB4E2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4654" y="0"/>
            <a:ext cx="8682691" cy="6096805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69AF0A9A-1D63-84BB-F9DE-8BCBB9813F93}"/>
              </a:ext>
            </a:extLst>
          </p:cNvPr>
          <p:cNvSpPr txBox="1"/>
          <p:nvPr/>
        </p:nvSpPr>
        <p:spPr>
          <a:xfrm>
            <a:off x="8720726" y="6026236"/>
            <a:ext cx="5513561" cy="925727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i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系统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手把手</a:t>
            </a:r>
            <a:endParaRPr lang="en-US" sz="4050" b="1" dirty="0">
              <a:solidFill>
                <a:srgbClr val="FFFFFF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g7f0f79c46396924a_13" descr="A black screen with blue text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t="6933"/>
          <a:stretch/>
        </p:blipFill>
        <p:spPr>
          <a:xfrm>
            <a:off x="-50450" y="601575"/>
            <a:ext cx="12292901" cy="6284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D7283188-8FDD-408E-58BA-9AAB77EC35E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97"/>
          <a:stretch/>
        </p:blipFill>
        <p:spPr>
          <a:xfrm>
            <a:off x="2730954" y="61704"/>
            <a:ext cx="6730091" cy="6194721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D1C7B146-891C-C40C-23FF-BD2BDB1C5070}"/>
              </a:ext>
            </a:extLst>
          </p:cNvPr>
          <p:cNvSpPr txBox="1"/>
          <p:nvPr/>
        </p:nvSpPr>
        <p:spPr>
          <a:xfrm>
            <a:off x="8720726" y="6026236"/>
            <a:ext cx="5513561" cy="925727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i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系统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手把手</a:t>
            </a:r>
            <a:endParaRPr lang="en-US" sz="4050" b="1" dirty="0">
              <a:solidFill>
                <a:srgbClr val="FFFFFF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F392BDF1-4F8F-1FC1-DA43-F63A010B08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g7f0f79c46396924a_13" descr="A black screen with blue text&#10;&#10;AI-generated content may be incorrect.">
            <a:extLst>
              <a:ext uri="{FF2B5EF4-FFF2-40B4-BE49-F238E27FC236}">
                <a16:creationId xmlns:a16="http://schemas.microsoft.com/office/drawing/2014/main" id="{90F6F7A4-09C0-0BAD-9F55-3E15D2EEF61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6933"/>
          <a:stretch/>
        </p:blipFill>
        <p:spPr>
          <a:xfrm>
            <a:off x="-50450" y="601575"/>
            <a:ext cx="12292901" cy="6284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51BDE67-A943-3280-F773-DC76BC00E70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9" b="978"/>
          <a:stretch/>
        </p:blipFill>
        <p:spPr>
          <a:xfrm>
            <a:off x="1571065" y="79182"/>
            <a:ext cx="9049869" cy="6091518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6C375D88-42BE-F16F-8A6D-463C9075F3D1}"/>
              </a:ext>
            </a:extLst>
          </p:cNvPr>
          <p:cNvSpPr txBox="1"/>
          <p:nvPr/>
        </p:nvSpPr>
        <p:spPr>
          <a:xfrm>
            <a:off x="8720726" y="6026236"/>
            <a:ext cx="5513561" cy="925727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i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系统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手把手</a:t>
            </a:r>
            <a:endParaRPr lang="en-US" sz="4050" b="1" dirty="0">
              <a:solidFill>
                <a:srgbClr val="FFFFFF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</p:spTree>
    <p:extLst>
      <p:ext uri="{BB962C8B-B14F-4D97-AF65-F5344CB8AC3E}">
        <p14:creationId xmlns:p14="http://schemas.microsoft.com/office/powerpoint/2010/main" val="2555712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372A66DA-ED8D-BBA8-B14F-F3D396747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g7f0f79c46396924a_13" descr="A black screen with blue text&#10;&#10;AI-generated content may be incorrect.">
            <a:extLst>
              <a:ext uri="{FF2B5EF4-FFF2-40B4-BE49-F238E27FC236}">
                <a16:creationId xmlns:a16="http://schemas.microsoft.com/office/drawing/2014/main" id="{3BBCC633-0F6E-50EE-FD96-03E2FA4DB88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6933"/>
          <a:stretch/>
        </p:blipFill>
        <p:spPr>
          <a:xfrm>
            <a:off x="-50450" y="601575"/>
            <a:ext cx="12292901" cy="6284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screenshot of a website&#10;&#10;AI-generated content may be incorrect.">
            <a:extLst>
              <a:ext uri="{FF2B5EF4-FFF2-40B4-BE49-F238E27FC236}">
                <a16:creationId xmlns:a16="http://schemas.microsoft.com/office/drawing/2014/main" id="{B97844C7-387B-9118-6841-8D4B188A10A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50" t="1615" b="24505"/>
          <a:stretch/>
        </p:blipFill>
        <p:spPr>
          <a:xfrm>
            <a:off x="920482" y="42862"/>
            <a:ext cx="10757647" cy="5957049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63347FAC-F504-AC7A-2D94-66D9BE9935C4}"/>
              </a:ext>
            </a:extLst>
          </p:cNvPr>
          <p:cNvSpPr txBox="1"/>
          <p:nvPr/>
        </p:nvSpPr>
        <p:spPr>
          <a:xfrm>
            <a:off x="8720726" y="6026236"/>
            <a:ext cx="5513561" cy="925727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i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系统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手把手</a:t>
            </a:r>
            <a:endParaRPr lang="en-US" sz="4050" b="1" dirty="0">
              <a:solidFill>
                <a:srgbClr val="FFFFFF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</p:spTree>
    <p:extLst>
      <p:ext uri="{BB962C8B-B14F-4D97-AF65-F5344CB8AC3E}">
        <p14:creationId xmlns:p14="http://schemas.microsoft.com/office/powerpoint/2010/main" val="3143638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7506A121-CC52-EDC9-98E7-2AD59FCA4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92F13E6-810B-81CC-7B7A-85F3539C2FB1}"/>
              </a:ext>
            </a:extLst>
          </p:cNvPr>
          <p:cNvSpPr/>
          <p:nvPr/>
        </p:nvSpPr>
        <p:spPr>
          <a:xfrm>
            <a:off x="1402330" y="2060662"/>
            <a:ext cx="9179945" cy="31113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" name="Google Shape;102;g7f0f79c46396924a_13" descr="A black screen with blue text&#10;&#10;AI-generated content may be incorrect.">
            <a:extLst>
              <a:ext uri="{FF2B5EF4-FFF2-40B4-BE49-F238E27FC236}">
                <a16:creationId xmlns:a16="http://schemas.microsoft.com/office/drawing/2014/main" id="{0153DE05-C863-8C8B-80D3-0818A55327A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6933"/>
          <a:stretch/>
        </p:blipFill>
        <p:spPr>
          <a:xfrm>
            <a:off x="-50450" y="601575"/>
            <a:ext cx="12292901" cy="628485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1FA1885-AB43-F0F8-F273-A1802E0321AC}"/>
              </a:ext>
            </a:extLst>
          </p:cNvPr>
          <p:cNvSpPr txBox="1"/>
          <p:nvPr/>
        </p:nvSpPr>
        <p:spPr>
          <a:xfrm>
            <a:off x="1609724" y="876299"/>
            <a:ext cx="6898042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zh-CN" altLang="en-US" sz="3500" b="1" dirty="0">
                <a:solidFill>
                  <a:schemeClr val="tx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售后服务对象</a:t>
            </a:r>
            <a:r>
              <a:rPr lang="zh-CN" altLang="en-US" sz="3500" dirty="0">
                <a:solidFill>
                  <a:schemeClr val="tx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可分成</a:t>
            </a:r>
            <a:r>
              <a:rPr lang="zh-CN" altLang="en-US" sz="5000" b="1" dirty="0">
                <a:solidFill>
                  <a:schemeClr val="tx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两大族群</a:t>
            </a:r>
            <a:endParaRPr lang="en-US" altLang="zh-CN" sz="5000" b="1" dirty="0">
              <a:solidFill>
                <a:schemeClr val="tx1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>
              <a:buNone/>
            </a:pPr>
            <a:endParaRPr lang="en-US" altLang="zh-CN" sz="3500" dirty="0">
              <a:solidFill>
                <a:schemeClr val="tx1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>
              <a:buNone/>
            </a:pPr>
            <a:endParaRPr lang="zh-CN" altLang="en-US" sz="1100" dirty="0">
              <a:solidFill>
                <a:schemeClr val="tx1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>
              <a:lnSpc>
                <a:spcPct val="200000"/>
              </a:lnSpc>
              <a:buNone/>
            </a:pPr>
            <a:r>
              <a:rPr lang="en-MY" sz="3500" dirty="0">
                <a:solidFill>
                  <a:schemeClr val="tx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🧡</a:t>
            </a:r>
            <a:r>
              <a:rPr lang="en-MY" sz="3500" b="1" dirty="0">
                <a:solidFill>
                  <a:schemeClr val="tx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lang="zh-CN" altLang="en-US" sz="3500" dirty="0">
                <a:solidFill>
                  <a:schemeClr val="tx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第一类：</a:t>
            </a:r>
            <a:r>
              <a:rPr lang="zh-CN" altLang="en-US" sz="3500" b="1" dirty="0">
                <a:solidFill>
                  <a:schemeClr val="tx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七天换食</a:t>
            </a:r>
            <a:r>
              <a:rPr lang="zh-CN" altLang="en-US" sz="3500" dirty="0">
                <a:solidFill>
                  <a:schemeClr val="tx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的族群</a:t>
            </a:r>
          </a:p>
          <a:p>
            <a:pPr>
              <a:lnSpc>
                <a:spcPct val="200000"/>
              </a:lnSpc>
            </a:pPr>
            <a:r>
              <a:rPr lang="en-MY" sz="3500" dirty="0">
                <a:solidFill>
                  <a:schemeClr val="tx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💚</a:t>
            </a:r>
            <a:r>
              <a:rPr lang="en-MY" sz="3500" b="1" dirty="0">
                <a:solidFill>
                  <a:schemeClr val="tx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lang="zh-CN" altLang="en-US" sz="3500" dirty="0">
                <a:solidFill>
                  <a:schemeClr val="tx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第二类：</a:t>
            </a:r>
            <a:r>
              <a:rPr lang="zh-CN" altLang="en-US" sz="3500" b="1" dirty="0">
                <a:solidFill>
                  <a:schemeClr val="tx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低免疫、高炎症</a:t>
            </a:r>
            <a:r>
              <a:rPr lang="zh-CN" altLang="en-US" sz="3500" dirty="0">
                <a:solidFill>
                  <a:schemeClr val="tx1"/>
                </a:solidFill>
                <a:effectLst/>
                <a:latin typeface="DengXian" panose="02010600030101010101" pitchFamily="2" charset="-122"/>
                <a:ea typeface="DengXian" panose="02010600030101010101" pitchFamily="2" charset="-122"/>
              </a:rPr>
              <a:t>族群</a:t>
            </a:r>
          </a:p>
          <a:p>
            <a:endParaRPr lang="en-US" sz="3500" dirty="0">
              <a:solidFill>
                <a:schemeClr val="tx1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51672F3-7888-7CF3-EB49-E3958EDF454B}"/>
              </a:ext>
            </a:extLst>
          </p:cNvPr>
          <p:cNvCxnSpPr>
            <a:cxnSpLocks/>
          </p:cNvCxnSpPr>
          <p:nvPr/>
        </p:nvCxnSpPr>
        <p:spPr>
          <a:xfrm>
            <a:off x="1709738" y="1785937"/>
            <a:ext cx="689804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8E1FC1D-D795-EEDF-1A77-7392DF8E8FBF}"/>
              </a:ext>
            </a:extLst>
          </p:cNvPr>
          <p:cNvSpPr txBox="1"/>
          <p:nvPr/>
        </p:nvSpPr>
        <p:spPr>
          <a:xfrm>
            <a:off x="8720726" y="6026236"/>
            <a:ext cx="5513561" cy="925727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i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系统</a:t>
            </a:r>
            <a:r>
              <a:rPr lang="en-US" sz="4050" b="1" dirty="0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 </a:t>
            </a:r>
            <a:r>
              <a:rPr lang="en-US" sz="4050" b="1" dirty="0" err="1">
                <a:solidFill>
                  <a:srgbClr val="FFFFFF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手把手</a:t>
            </a:r>
            <a:endParaRPr lang="en-US" sz="4050" b="1" dirty="0">
              <a:solidFill>
                <a:srgbClr val="FFFFFF"/>
              </a:solidFill>
              <a:latin typeface="Comfortaa Bold"/>
              <a:ea typeface="Comfortaa Bold"/>
              <a:cs typeface="Comfortaa Bold"/>
              <a:sym typeface="Comfortaa Bold"/>
            </a:endParaRPr>
          </a:p>
        </p:txBody>
      </p:sp>
    </p:spTree>
    <p:extLst>
      <p:ext uri="{BB962C8B-B14F-4D97-AF65-F5344CB8AC3E}">
        <p14:creationId xmlns:p14="http://schemas.microsoft.com/office/powerpoint/2010/main" val="32465053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95</Words>
  <Application>Microsoft Macintosh PowerPoint</Application>
  <PresentationFormat>Widescreen</PresentationFormat>
  <Paragraphs>17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DengXian</vt:lpstr>
      <vt:lpstr>Arial</vt:lpstr>
      <vt:lpstr>Play</vt:lpstr>
      <vt:lpstr>Comfortaa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Pang JackYink</dc:creator>
  <cp:lastModifiedBy>Yong Yong Wong</cp:lastModifiedBy>
  <cp:revision>4</cp:revision>
  <dcterms:created xsi:type="dcterms:W3CDTF">2025-06-25T08:57:32Z</dcterms:created>
  <dcterms:modified xsi:type="dcterms:W3CDTF">2026-02-10T03:34:40Z</dcterms:modified>
</cp:coreProperties>
</file>