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18288000" cy="10287000"/>
  <p:notesSz cx="6858000" cy="9144000"/>
  <p:embeddedFontLst>
    <p:embeddedFont>
      <p:font typeface="Comfortaa" panose="020B0604020202020204" charset="0"/>
      <p:bold r:id="rId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3" roundtripDataSignature="AMtx7mgnveSuPABir2Uj+mfcS7Ea3KyK8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1" d="100"/>
          <a:sy n="51" d="100"/>
        </p:scale>
        <p:origin x="859" y="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customschemas.google.com/relationships/presentationmetadata" Target="meta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9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" name="Google Shape;11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3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0" name="Google Shape;15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" name="Google Shape;169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9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9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0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1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1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12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3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13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13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13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1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5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5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5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1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6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6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6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1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7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8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8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7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4" name="Google Shape;84;p1"/>
          <p:cNvCxnSpPr/>
          <p:nvPr/>
        </p:nvCxnSpPr>
        <p:spPr>
          <a:xfrm>
            <a:off x="1028700" y="3721633"/>
            <a:ext cx="9314500" cy="0"/>
          </a:xfrm>
          <a:prstGeom prst="straightConnector1">
            <a:avLst/>
          </a:prstGeom>
          <a:noFill/>
          <a:ln w="28575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85" name="Google Shape;85;p1"/>
          <p:cNvSpPr/>
          <p:nvPr/>
        </p:nvSpPr>
        <p:spPr>
          <a:xfrm>
            <a:off x="11031712" y="0"/>
            <a:ext cx="7256288" cy="9496415"/>
          </a:xfrm>
          <a:custGeom>
            <a:avLst/>
            <a:gdLst/>
            <a:ahLst/>
            <a:cxnLst/>
            <a:rect l="l" t="t" r="r" b="b"/>
            <a:pathLst>
              <a:path w="7256288" h="9496415" extrusionOk="0">
                <a:moveTo>
                  <a:pt x="0" y="0"/>
                </a:moveTo>
                <a:lnTo>
                  <a:pt x="7256288" y="0"/>
                </a:lnTo>
                <a:lnTo>
                  <a:pt x="7256288" y="9496415"/>
                </a:lnTo>
                <a:lnTo>
                  <a:pt x="0" y="949641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l="-48398" r="-48398"/>
            </a:stretch>
          </a:blipFill>
          <a:ln>
            <a:noFill/>
          </a:ln>
        </p:spPr>
      </p:sp>
      <p:sp>
        <p:nvSpPr>
          <p:cNvPr id="86" name="Google Shape;86;p1"/>
          <p:cNvSpPr txBox="1"/>
          <p:nvPr/>
        </p:nvSpPr>
        <p:spPr>
          <a:xfrm>
            <a:off x="1028700" y="2261217"/>
            <a:ext cx="14207782" cy="1019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7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三、推荐流程</a:t>
            </a:r>
            <a:endParaRPr/>
          </a:p>
        </p:txBody>
      </p:sp>
      <p:sp>
        <p:nvSpPr>
          <p:cNvPr id="87" name="Google Shape;87;p1"/>
          <p:cNvSpPr txBox="1"/>
          <p:nvPr/>
        </p:nvSpPr>
        <p:spPr>
          <a:xfrm>
            <a:off x="1028700" y="4164545"/>
            <a:ext cx="1495240" cy="1019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700" b="1" i="0" u="none" strike="noStrike" cap="none">
                <a:solidFill>
                  <a:srgbClr val="003366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endParaRPr/>
          </a:p>
        </p:txBody>
      </p:sp>
      <p:sp>
        <p:nvSpPr>
          <p:cNvPr id="88" name="Google Shape;88;p1"/>
          <p:cNvSpPr txBox="1"/>
          <p:nvPr/>
        </p:nvSpPr>
        <p:spPr>
          <a:xfrm>
            <a:off x="1028700" y="5650445"/>
            <a:ext cx="1599784" cy="1019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700" b="1" i="0" u="none" strike="noStrike" cap="none">
                <a:solidFill>
                  <a:srgbClr val="003366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endParaRPr/>
          </a:p>
        </p:txBody>
      </p:sp>
      <p:sp>
        <p:nvSpPr>
          <p:cNvPr id="89" name="Google Shape;89;p1"/>
          <p:cNvSpPr txBox="1"/>
          <p:nvPr/>
        </p:nvSpPr>
        <p:spPr>
          <a:xfrm>
            <a:off x="1028700" y="7136345"/>
            <a:ext cx="1495240" cy="1019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700" b="1" i="0" u="none" strike="noStrike" cap="none">
                <a:solidFill>
                  <a:srgbClr val="003366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endParaRPr/>
          </a:p>
        </p:txBody>
      </p:sp>
      <p:sp>
        <p:nvSpPr>
          <p:cNvPr id="90" name="Google Shape;90;p1"/>
          <p:cNvSpPr txBox="1"/>
          <p:nvPr/>
        </p:nvSpPr>
        <p:spPr>
          <a:xfrm>
            <a:off x="5414524" y="4164545"/>
            <a:ext cx="1495240" cy="1019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700" b="1" i="0" u="none" strike="noStrike" cap="none">
                <a:solidFill>
                  <a:srgbClr val="003366"/>
                </a:solidFill>
                <a:latin typeface="Arial"/>
                <a:ea typeface="Arial"/>
                <a:cs typeface="Arial"/>
                <a:sym typeface="Arial"/>
              </a:rPr>
              <a:t>04</a:t>
            </a:r>
            <a:endParaRPr/>
          </a:p>
        </p:txBody>
      </p:sp>
      <p:sp>
        <p:nvSpPr>
          <p:cNvPr id="91" name="Google Shape;91;p1"/>
          <p:cNvSpPr txBox="1"/>
          <p:nvPr/>
        </p:nvSpPr>
        <p:spPr>
          <a:xfrm>
            <a:off x="5414524" y="5650445"/>
            <a:ext cx="1599784" cy="1019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700" b="1" i="0" u="none" strike="noStrike" cap="none">
                <a:solidFill>
                  <a:srgbClr val="003366"/>
                </a:solidFill>
                <a:latin typeface="Arial"/>
                <a:ea typeface="Arial"/>
                <a:cs typeface="Arial"/>
                <a:sym typeface="Arial"/>
              </a:rPr>
              <a:t>05</a:t>
            </a:r>
            <a:endParaRPr/>
          </a:p>
        </p:txBody>
      </p:sp>
      <p:sp>
        <p:nvSpPr>
          <p:cNvPr id="92" name="Google Shape;92;p1"/>
          <p:cNvSpPr txBox="1"/>
          <p:nvPr/>
        </p:nvSpPr>
        <p:spPr>
          <a:xfrm>
            <a:off x="2767766" y="4464998"/>
            <a:ext cx="1880138" cy="5378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99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曝光</a:t>
            </a:r>
            <a:endParaRPr/>
          </a:p>
        </p:txBody>
      </p:sp>
      <p:sp>
        <p:nvSpPr>
          <p:cNvPr id="93" name="Google Shape;93;p1"/>
          <p:cNvSpPr txBox="1"/>
          <p:nvPr/>
        </p:nvSpPr>
        <p:spPr>
          <a:xfrm>
            <a:off x="5414524" y="7136345"/>
            <a:ext cx="1495240" cy="1019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700" b="1" i="0" u="none" strike="noStrike" cap="none">
                <a:solidFill>
                  <a:srgbClr val="003366"/>
                </a:solidFill>
                <a:latin typeface="Arial"/>
                <a:ea typeface="Arial"/>
                <a:cs typeface="Arial"/>
                <a:sym typeface="Arial"/>
              </a:rPr>
              <a:t>06</a:t>
            </a:r>
            <a:endParaRPr/>
          </a:p>
        </p:txBody>
      </p:sp>
      <p:sp>
        <p:nvSpPr>
          <p:cNvPr id="94" name="Google Shape;94;p1"/>
          <p:cNvSpPr txBox="1"/>
          <p:nvPr/>
        </p:nvSpPr>
        <p:spPr>
          <a:xfrm>
            <a:off x="840238" y="642938"/>
            <a:ext cx="5214280" cy="771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100" b="0" i="0" u="none" strike="noStrike" cap="none">
                <a:solidFill>
                  <a:srgbClr val="003366"/>
                </a:solidFill>
                <a:latin typeface="Arial"/>
                <a:ea typeface="Arial"/>
                <a:cs typeface="Arial"/>
                <a:sym typeface="Arial"/>
              </a:rPr>
              <a:t>VIP六大步法</a:t>
            </a:r>
            <a:endParaRPr/>
          </a:p>
        </p:txBody>
      </p:sp>
      <p:sp>
        <p:nvSpPr>
          <p:cNvPr id="95" name="Google Shape;95;p1"/>
          <p:cNvSpPr txBox="1"/>
          <p:nvPr/>
        </p:nvSpPr>
        <p:spPr>
          <a:xfrm>
            <a:off x="6070387" y="38100"/>
            <a:ext cx="6187500" cy="10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50" b="1">
                <a:solidFill>
                  <a:srgbClr val="FFFFFF"/>
                </a:solidFill>
                <a:latin typeface="Comfortaa"/>
                <a:ea typeface="Comfortaa"/>
                <a:cs typeface="Comfortaa"/>
                <a:sym typeface="Comfortaa"/>
              </a:rPr>
              <a:t>i 系统 手把手</a:t>
            </a:r>
            <a:endParaRPr sz="4050" b="1">
              <a:solidFill>
                <a:srgbClr val="FFFFFF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96" name="Google Shape;96;p1"/>
          <p:cNvSpPr txBox="1"/>
          <p:nvPr/>
        </p:nvSpPr>
        <p:spPr>
          <a:xfrm>
            <a:off x="6222787" y="190500"/>
            <a:ext cx="6187500" cy="10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50" b="1">
                <a:solidFill>
                  <a:srgbClr val="FFFFFF"/>
                </a:solidFill>
                <a:latin typeface="Comfortaa"/>
                <a:ea typeface="Comfortaa"/>
                <a:cs typeface="Comfortaa"/>
                <a:sym typeface="Comfortaa"/>
              </a:rPr>
              <a:t>i 系统 手把手</a:t>
            </a:r>
            <a:endParaRPr sz="4050" b="1">
              <a:solidFill>
                <a:srgbClr val="FFFFFF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Google Shape;101;p2"/>
          <p:cNvCxnSpPr/>
          <p:nvPr/>
        </p:nvCxnSpPr>
        <p:spPr>
          <a:xfrm>
            <a:off x="1028700" y="3721633"/>
            <a:ext cx="9314500" cy="0"/>
          </a:xfrm>
          <a:prstGeom prst="straightConnector1">
            <a:avLst/>
          </a:prstGeom>
          <a:noFill/>
          <a:ln w="28575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02" name="Google Shape;102;p2"/>
          <p:cNvSpPr/>
          <p:nvPr/>
        </p:nvSpPr>
        <p:spPr>
          <a:xfrm>
            <a:off x="11031712" y="0"/>
            <a:ext cx="7256288" cy="9496415"/>
          </a:xfrm>
          <a:custGeom>
            <a:avLst/>
            <a:gdLst/>
            <a:ahLst/>
            <a:cxnLst/>
            <a:rect l="l" t="t" r="r" b="b"/>
            <a:pathLst>
              <a:path w="7256288" h="9496415" extrusionOk="0">
                <a:moveTo>
                  <a:pt x="0" y="0"/>
                </a:moveTo>
                <a:lnTo>
                  <a:pt x="7256288" y="0"/>
                </a:lnTo>
                <a:lnTo>
                  <a:pt x="7256288" y="9496415"/>
                </a:lnTo>
                <a:lnTo>
                  <a:pt x="0" y="949641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l="-48398" r="-48398"/>
            </a:stretch>
          </a:blipFill>
          <a:ln>
            <a:noFill/>
          </a:ln>
        </p:spPr>
      </p:sp>
      <p:sp>
        <p:nvSpPr>
          <p:cNvPr id="103" name="Google Shape;103;p2"/>
          <p:cNvSpPr txBox="1"/>
          <p:nvPr/>
        </p:nvSpPr>
        <p:spPr>
          <a:xfrm>
            <a:off x="1028700" y="2261217"/>
            <a:ext cx="14207782" cy="1019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7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三、推荐流程</a:t>
            </a:r>
            <a:endParaRPr/>
          </a:p>
        </p:txBody>
      </p:sp>
      <p:sp>
        <p:nvSpPr>
          <p:cNvPr id="104" name="Google Shape;104;p2"/>
          <p:cNvSpPr txBox="1"/>
          <p:nvPr/>
        </p:nvSpPr>
        <p:spPr>
          <a:xfrm>
            <a:off x="2767766" y="5914072"/>
            <a:ext cx="1880138" cy="5378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99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取得信任</a:t>
            </a:r>
            <a:endParaRPr/>
          </a:p>
        </p:txBody>
      </p:sp>
      <p:sp>
        <p:nvSpPr>
          <p:cNvPr id="105" name="Google Shape;105;p2"/>
          <p:cNvSpPr txBox="1"/>
          <p:nvPr/>
        </p:nvSpPr>
        <p:spPr>
          <a:xfrm>
            <a:off x="1028700" y="4164545"/>
            <a:ext cx="1495240" cy="1019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700" b="1" i="0" u="none" strike="noStrike" cap="none">
                <a:solidFill>
                  <a:srgbClr val="003366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endParaRPr/>
          </a:p>
        </p:txBody>
      </p:sp>
      <p:sp>
        <p:nvSpPr>
          <p:cNvPr id="106" name="Google Shape;106;p2"/>
          <p:cNvSpPr txBox="1"/>
          <p:nvPr/>
        </p:nvSpPr>
        <p:spPr>
          <a:xfrm>
            <a:off x="1028700" y="5650445"/>
            <a:ext cx="1599784" cy="1019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700" b="1" i="0" u="none" strike="noStrike" cap="none">
                <a:solidFill>
                  <a:srgbClr val="003366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endParaRPr/>
          </a:p>
        </p:txBody>
      </p:sp>
      <p:sp>
        <p:nvSpPr>
          <p:cNvPr id="107" name="Google Shape;107;p2"/>
          <p:cNvSpPr txBox="1"/>
          <p:nvPr/>
        </p:nvSpPr>
        <p:spPr>
          <a:xfrm>
            <a:off x="1028700" y="7136345"/>
            <a:ext cx="1495240" cy="1019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700" b="1" i="0" u="none" strike="noStrike" cap="none">
                <a:solidFill>
                  <a:srgbClr val="003366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endParaRPr/>
          </a:p>
        </p:txBody>
      </p:sp>
      <p:sp>
        <p:nvSpPr>
          <p:cNvPr id="108" name="Google Shape;108;p2"/>
          <p:cNvSpPr txBox="1"/>
          <p:nvPr/>
        </p:nvSpPr>
        <p:spPr>
          <a:xfrm>
            <a:off x="5414524" y="4164545"/>
            <a:ext cx="1495240" cy="1019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700" b="1" i="0" u="none" strike="noStrike" cap="none">
                <a:solidFill>
                  <a:srgbClr val="003366"/>
                </a:solidFill>
                <a:latin typeface="Arial"/>
                <a:ea typeface="Arial"/>
                <a:cs typeface="Arial"/>
                <a:sym typeface="Arial"/>
              </a:rPr>
              <a:t>04</a:t>
            </a:r>
            <a:endParaRPr/>
          </a:p>
        </p:txBody>
      </p:sp>
      <p:sp>
        <p:nvSpPr>
          <p:cNvPr id="109" name="Google Shape;109;p2"/>
          <p:cNvSpPr txBox="1"/>
          <p:nvPr/>
        </p:nvSpPr>
        <p:spPr>
          <a:xfrm>
            <a:off x="5414524" y="5650445"/>
            <a:ext cx="1599784" cy="1019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700" b="1" i="0" u="none" strike="noStrike" cap="none">
                <a:solidFill>
                  <a:srgbClr val="003366"/>
                </a:solidFill>
                <a:latin typeface="Arial"/>
                <a:ea typeface="Arial"/>
                <a:cs typeface="Arial"/>
                <a:sym typeface="Arial"/>
              </a:rPr>
              <a:t>05</a:t>
            </a:r>
            <a:endParaRPr/>
          </a:p>
        </p:txBody>
      </p:sp>
      <p:sp>
        <p:nvSpPr>
          <p:cNvPr id="110" name="Google Shape;110;p2"/>
          <p:cNvSpPr txBox="1"/>
          <p:nvPr/>
        </p:nvSpPr>
        <p:spPr>
          <a:xfrm>
            <a:off x="2767766" y="4464998"/>
            <a:ext cx="1880138" cy="5378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99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曝光</a:t>
            </a:r>
            <a:endParaRPr/>
          </a:p>
        </p:txBody>
      </p:sp>
      <p:sp>
        <p:nvSpPr>
          <p:cNvPr id="111" name="Google Shape;111;p2"/>
          <p:cNvSpPr txBox="1"/>
          <p:nvPr/>
        </p:nvSpPr>
        <p:spPr>
          <a:xfrm>
            <a:off x="5414524" y="7136345"/>
            <a:ext cx="1495240" cy="1019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700" b="1" i="0" u="none" strike="noStrike" cap="none">
                <a:solidFill>
                  <a:srgbClr val="003366"/>
                </a:solidFill>
                <a:latin typeface="Arial"/>
                <a:ea typeface="Arial"/>
                <a:cs typeface="Arial"/>
                <a:sym typeface="Arial"/>
              </a:rPr>
              <a:t>06</a:t>
            </a:r>
            <a:endParaRPr/>
          </a:p>
        </p:txBody>
      </p:sp>
      <p:sp>
        <p:nvSpPr>
          <p:cNvPr id="112" name="Google Shape;112;p2"/>
          <p:cNvSpPr txBox="1"/>
          <p:nvPr/>
        </p:nvSpPr>
        <p:spPr>
          <a:xfrm>
            <a:off x="840238" y="642938"/>
            <a:ext cx="5214280" cy="771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100" b="0" i="0" u="none" strike="noStrike" cap="none">
                <a:solidFill>
                  <a:srgbClr val="003366"/>
                </a:solidFill>
                <a:latin typeface="Arial"/>
                <a:ea typeface="Arial"/>
                <a:cs typeface="Arial"/>
                <a:sym typeface="Arial"/>
              </a:rPr>
              <a:t>VIP六大步法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7" name="Google Shape;117;p3"/>
          <p:cNvCxnSpPr/>
          <p:nvPr/>
        </p:nvCxnSpPr>
        <p:spPr>
          <a:xfrm>
            <a:off x="1028700" y="3721633"/>
            <a:ext cx="9314500" cy="0"/>
          </a:xfrm>
          <a:prstGeom prst="straightConnector1">
            <a:avLst/>
          </a:prstGeom>
          <a:noFill/>
          <a:ln w="28575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18" name="Google Shape;118;p3"/>
          <p:cNvSpPr/>
          <p:nvPr/>
        </p:nvSpPr>
        <p:spPr>
          <a:xfrm>
            <a:off x="11031712" y="0"/>
            <a:ext cx="7256288" cy="9496415"/>
          </a:xfrm>
          <a:custGeom>
            <a:avLst/>
            <a:gdLst/>
            <a:ahLst/>
            <a:cxnLst/>
            <a:rect l="l" t="t" r="r" b="b"/>
            <a:pathLst>
              <a:path w="7256288" h="9496415" extrusionOk="0">
                <a:moveTo>
                  <a:pt x="0" y="0"/>
                </a:moveTo>
                <a:lnTo>
                  <a:pt x="7256288" y="0"/>
                </a:lnTo>
                <a:lnTo>
                  <a:pt x="7256288" y="9496415"/>
                </a:lnTo>
                <a:lnTo>
                  <a:pt x="0" y="949641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l="-48398" r="-48398"/>
            </a:stretch>
          </a:blipFill>
          <a:ln>
            <a:noFill/>
          </a:ln>
        </p:spPr>
      </p:sp>
      <p:sp>
        <p:nvSpPr>
          <p:cNvPr id="119" name="Google Shape;119;p3"/>
          <p:cNvSpPr txBox="1"/>
          <p:nvPr/>
        </p:nvSpPr>
        <p:spPr>
          <a:xfrm>
            <a:off x="1028700" y="2261217"/>
            <a:ext cx="14207782" cy="1019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7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三、推荐流程</a:t>
            </a:r>
            <a:endParaRPr/>
          </a:p>
        </p:txBody>
      </p:sp>
      <p:sp>
        <p:nvSpPr>
          <p:cNvPr id="120" name="Google Shape;120;p3"/>
          <p:cNvSpPr txBox="1"/>
          <p:nvPr/>
        </p:nvSpPr>
        <p:spPr>
          <a:xfrm>
            <a:off x="2767766" y="5914072"/>
            <a:ext cx="1880138" cy="5378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99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取得信任</a:t>
            </a:r>
            <a:endParaRPr/>
          </a:p>
        </p:txBody>
      </p:sp>
      <p:sp>
        <p:nvSpPr>
          <p:cNvPr id="121" name="Google Shape;121;p3"/>
          <p:cNvSpPr txBox="1"/>
          <p:nvPr/>
        </p:nvSpPr>
        <p:spPr>
          <a:xfrm>
            <a:off x="1028700" y="4164545"/>
            <a:ext cx="1495240" cy="1019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700" b="1" i="0" u="none" strike="noStrike" cap="none">
                <a:solidFill>
                  <a:srgbClr val="003366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endParaRPr/>
          </a:p>
        </p:txBody>
      </p:sp>
      <p:sp>
        <p:nvSpPr>
          <p:cNvPr id="122" name="Google Shape;122;p3"/>
          <p:cNvSpPr txBox="1"/>
          <p:nvPr/>
        </p:nvSpPr>
        <p:spPr>
          <a:xfrm>
            <a:off x="2767766" y="7362723"/>
            <a:ext cx="1880138" cy="5378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99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建立需求</a:t>
            </a:r>
            <a:endParaRPr/>
          </a:p>
        </p:txBody>
      </p:sp>
      <p:sp>
        <p:nvSpPr>
          <p:cNvPr id="123" name="Google Shape;123;p3"/>
          <p:cNvSpPr txBox="1"/>
          <p:nvPr/>
        </p:nvSpPr>
        <p:spPr>
          <a:xfrm>
            <a:off x="1028700" y="5650445"/>
            <a:ext cx="1599784" cy="1019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700" b="1" i="0" u="none" strike="noStrike" cap="none">
                <a:solidFill>
                  <a:srgbClr val="003366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endParaRPr/>
          </a:p>
        </p:txBody>
      </p:sp>
      <p:sp>
        <p:nvSpPr>
          <p:cNvPr id="124" name="Google Shape;124;p3"/>
          <p:cNvSpPr txBox="1"/>
          <p:nvPr/>
        </p:nvSpPr>
        <p:spPr>
          <a:xfrm>
            <a:off x="1028700" y="7136345"/>
            <a:ext cx="1495240" cy="1019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700" b="1" i="0" u="none" strike="noStrike" cap="none">
                <a:solidFill>
                  <a:srgbClr val="003366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endParaRPr/>
          </a:p>
        </p:txBody>
      </p:sp>
      <p:sp>
        <p:nvSpPr>
          <p:cNvPr id="125" name="Google Shape;125;p3"/>
          <p:cNvSpPr txBox="1"/>
          <p:nvPr/>
        </p:nvSpPr>
        <p:spPr>
          <a:xfrm>
            <a:off x="5414524" y="4164545"/>
            <a:ext cx="1495240" cy="1019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700" b="1" i="0" u="none" strike="noStrike" cap="none">
                <a:solidFill>
                  <a:srgbClr val="003366"/>
                </a:solidFill>
                <a:latin typeface="Arial"/>
                <a:ea typeface="Arial"/>
                <a:cs typeface="Arial"/>
                <a:sym typeface="Arial"/>
              </a:rPr>
              <a:t>04</a:t>
            </a:r>
            <a:endParaRPr/>
          </a:p>
        </p:txBody>
      </p:sp>
      <p:sp>
        <p:nvSpPr>
          <p:cNvPr id="126" name="Google Shape;126;p3"/>
          <p:cNvSpPr txBox="1"/>
          <p:nvPr/>
        </p:nvSpPr>
        <p:spPr>
          <a:xfrm>
            <a:off x="5414524" y="5650445"/>
            <a:ext cx="1599784" cy="1019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700" b="1" i="0" u="none" strike="noStrike" cap="none">
                <a:solidFill>
                  <a:srgbClr val="003366"/>
                </a:solidFill>
                <a:latin typeface="Arial"/>
                <a:ea typeface="Arial"/>
                <a:cs typeface="Arial"/>
                <a:sym typeface="Arial"/>
              </a:rPr>
              <a:t>05</a:t>
            </a:r>
            <a:endParaRPr/>
          </a:p>
        </p:txBody>
      </p:sp>
      <p:sp>
        <p:nvSpPr>
          <p:cNvPr id="127" name="Google Shape;127;p3"/>
          <p:cNvSpPr txBox="1"/>
          <p:nvPr/>
        </p:nvSpPr>
        <p:spPr>
          <a:xfrm>
            <a:off x="2767766" y="4464998"/>
            <a:ext cx="1880138" cy="5378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99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曝光</a:t>
            </a:r>
            <a:endParaRPr/>
          </a:p>
        </p:txBody>
      </p:sp>
      <p:sp>
        <p:nvSpPr>
          <p:cNvPr id="128" name="Google Shape;128;p3"/>
          <p:cNvSpPr txBox="1"/>
          <p:nvPr/>
        </p:nvSpPr>
        <p:spPr>
          <a:xfrm>
            <a:off x="5414524" y="7136345"/>
            <a:ext cx="1495240" cy="1019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700" b="1" i="0" u="none" strike="noStrike" cap="none">
                <a:solidFill>
                  <a:srgbClr val="003366"/>
                </a:solidFill>
                <a:latin typeface="Arial"/>
                <a:ea typeface="Arial"/>
                <a:cs typeface="Arial"/>
                <a:sym typeface="Arial"/>
              </a:rPr>
              <a:t>06</a:t>
            </a:r>
            <a:endParaRPr/>
          </a:p>
        </p:txBody>
      </p:sp>
      <p:sp>
        <p:nvSpPr>
          <p:cNvPr id="129" name="Google Shape;129;p3"/>
          <p:cNvSpPr txBox="1"/>
          <p:nvPr/>
        </p:nvSpPr>
        <p:spPr>
          <a:xfrm>
            <a:off x="840238" y="642938"/>
            <a:ext cx="5214280" cy="771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100" b="0" i="0" u="none" strike="noStrike" cap="none">
                <a:solidFill>
                  <a:srgbClr val="003366"/>
                </a:solidFill>
                <a:latin typeface="Arial"/>
                <a:ea typeface="Arial"/>
                <a:cs typeface="Arial"/>
                <a:sym typeface="Arial"/>
              </a:rPr>
              <a:t>VIP六大步法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4" name="Google Shape;134;p4"/>
          <p:cNvCxnSpPr/>
          <p:nvPr/>
        </p:nvCxnSpPr>
        <p:spPr>
          <a:xfrm>
            <a:off x="1028700" y="3721633"/>
            <a:ext cx="9314500" cy="0"/>
          </a:xfrm>
          <a:prstGeom prst="straightConnector1">
            <a:avLst/>
          </a:prstGeom>
          <a:noFill/>
          <a:ln w="28575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35" name="Google Shape;135;p4"/>
          <p:cNvSpPr/>
          <p:nvPr/>
        </p:nvSpPr>
        <p:spPr>
          <a:xfrm>
            <a:off x="11031712" y="0"/>
            <a:ext cx="7256288" cy="9496415"/>
          </a:xfrm>
          <a:custGeom>
            <a:avLst/>
            <a:gdLst/>
            <a:ahLst/>
            <a:cxnLst/>
            <a:rect l="l" t="t" r="r" b="b"/>
            <a:pathLst>
              <a:path w="7256288" h="9496415" extrusionOk="0">
                <a:moveTo>
                  <a:pt x="0" y="0"/>
                </a:moveTo>
                <a:lnTo>
                  <a:pt x="7256288" y="0"/>
                </a:lnTo>
                <a:lnTo>
                  <a:pt x="7256288" y="9496415"/>
                </a:lnTo>
                <a:lnTo>
                  <a:pt x="0" y="949641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l="-48398" r="-48398"/>
            </a:stretch>
          </a:blipFill>
          <a:ln>
            <a:noFill/>
          </a:ln>
        </p:spPr>
      </p:sp>
      <p:sp>
        <p:nvSpPr>
          <p:cNvPr id="136" name="Google Shape;136;p4"/>
          <p:cNvSpPr txBox="1"/>
          <p:nvPr/>
        </p:nvSpPr>
        <p:spPr>
          <a:xfrm>
            <a:off x="1028700" y="2261217"/>
            <a:ext cx="14207782" cy="1019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7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三、推荐流程</a:t>
            </a:r>
            <a:endParaRPr/>
          </a:p>
        </p:txBody>
      </p:sp>
      <p:sp>
        <p:nvSpPr>
          <p:cNvPr id="137" name="Google Shape;137;p4"/>
          <p:cNvSpPr txBox="1"/>
          <p:nvPr/>
        </p:nvSpPr>
        <p:spPr>
          <a:xfrm>
            <a:off x="2767766" y="5914072"/>
            <a:ext cx="1880138" cy="5378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99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取得信任</a:t>
            </a:r>
            <a:endParaRPr/>
          </a:p>
        </p:txBody>
      </p:sp>
      <p:sp>
        <p:nvSpPr>
          <p:cNvPr id="138" name="Google Shape;138;p4"/>
          <p:cNvSpPr txBox="1"/>
          <p:nvPr/>
        </p:nvSpPr>
        <p:spPr>
          <a:xfrm>
            <a:off x="1028700" y="4164545"/>
            <a:ext cx="1495240" cy="1019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700" b="1" i="0" u="none" strike="noStrike" cap="none">
                <a:solidFill>
                  <a:srgbClr val="003366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endParaRPr/>
          </a:p>
        </p:txBody>
      </p:sp>
      <p:sp>
        <p:nvSpPr>
          <p:cNvPr id="139" name="Google Shape;139;p4"/>
          <p:cNvSpPr txBox="1"/>
          <p:nvPr/>
        </p:nvSpPr>
        <p:spPr>
          <a:xfrm>
            <a:off x="2767766" y="7362723"/>
            <a:ext cx="1880138" cy="5378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99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建立需求</a:t>
            </a:r>
            <a:endParaRPr/>
          </a:p>
        </p:txBody>
      </p:sp>
      <p:sp>
        <p:nvSpPr>
          <p:cNvPr id="140" name="Google Shape;140;p4"/>
          <p:cNvSpPr txBox="1"/>
          <p:nvPr/>
        </p:nvSpPr>
        <p:spPr>
          <a:xfrm>
            <a:off x="1028700" y="5650445"/>
            <a:ext cx="1599784" cy="1019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700" b="1" i="0" u="none" strike="noStrike" cap="none">
                <a:solidFill>
                  <a:srgbClr val="003366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endParaRPr/>
          </a:p>
        </p:txBody>
      </p:sp>
      <p:sp>
        <p:nvSpPr>
          <p:cNvPr id="141" name="Google Shape;141;p4"/>
          <p:cNvSpPr txBox="1"/>
          <p:nvPr/>
        </p:nvSpPr>
        <p:spPr>
          <a:xfrm>
            <a:off x="7192522" y="4464998"/>
            <a:ext cx="1880138" cy="5378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99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展示说明</a:t>
            </a:r>
            <a:endParaRPr/>
          </a:p>
        </p:txBody>
      </p:sp>
      <p:sp>
        <p:nvSpPr>
          <p:cNvPr id="142" name="Google Shape;142;p4"/>
          <p:cNvSpPr txBox="1"/>
          <p:nvPr/>
        </p:nvSpPr>
        <p:spPr>
          <a:xfrm>
            <a:off x="1028700" y="7136345"/>
            <a:ext cx="1495240" cy="1019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700" b="1" i="0" u="none" strike="noStrike" cap="none">
                <a:solidFill>
                  <a:srgbClr val="003366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endParaRPr/>
          </a:p>
        </p:txBody>
      </p:sp>
      <p:sp>
        <p:nvSpPr>
          <p:cNvPr id="143" name="Google Shape;143;p4"/>
          <p:cNvSpPr txBox="1"/>
          <p:nvPr/>
        </p:nvSpPr>
        <p:spPr>
          <a:xfrm>
            <a:off x="5414524" y="4164545"/>
            <a:ext cx="1495240" cy="1019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700" b="1" i="0" u="none" strike="noStrike" cap="none">
                <a:solidFill>
                  <a:srgbClr val="003366"/>
                </a:solidFill>
                <a:latin typeface="Arial"/>
                <a:ea typeface="Arial"/>
                <a:cs typeface="Arial"/>
                <a:sym typeface="Arial"/>
              </a:rPr>
              <a:t>04</a:t>
            </a:r>
            <a:endParaRPr/>
          </a:p>
        </p:txBody>
      </p:sp>
      <p:sp>
        <p:nvSpPr>
          <p:cNvPr id="144" name="Google Shape;144;p4"/>
          <p:cNvSpPr txBox="1"/>
          <p:nvPr/>
        </p:nvSpPr>
        <p:spPr>
          <a:xfrm>
            <a:off x="5414524" y="5650445"/>
            <a:ext cx="1599784" cy="1019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700" b="1" i="0" u="none" strike="noStrike" cap="none">
                <a:solidFill>
                  <a:srgbClr val="003366"/>
                </a:solidFill>
                <a:latin typeface="Arial"/>
                <a:ea typeface="Arial"/>
                <a:cs typeface="Arial"/>
                <a:sym typeface="Arial"/>
              </a:rPr>
              <a:t>05</a:t>
            </a:r>
            <a:endParaRPr/>
          </a:p>
        </p:txBody>
      </p:sp>
      <p:sp>
        <p:nvSpPr>
          <p:cNvPr id="145" name="Google Shape;145;p4"/>
          <p:cNvSpPr txBox="1"/>
          <p:nvPr/>
        </p:nvSpPr>
        <p:spPr>
          <a:xfrm>
            <a:off x="2767766" y="4464998"/>
            <a:ext cx="1880138" cy="5378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99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曝光</a:t>
            </a:r>
            <a:endParaRPr/>
          </a:p>
        </p:txBody>
      </p:sp>
      <p:sp>
        <p:nvSpPr>
          <p:cNvPr id="146" name="Google Shape;146;p4"/>
          <p:cNvSpPr txBox="1"/>
          <p:nvPr/>
        </p:nvSpPr>
        <p:spPr>
          <a:xfrm>
            <a:off x="5414524" y="7136345"/>
            <a:ext cx="1495240" cy="1019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700" b="1" i="0" u="none" strike="noStrike" cap="none">
                <a:solidFill>
                  <a:srgbClr val="003366"/>
                </a:solidFill>
                <a:latin typeface="Arial"/>
                <a:ea typeface="Arial"/>
                <a:cs typeface="Arial"/>
                <a:sym typeface="Arial"/>
              </a:rPr>
              <a:t>06</a:t>
            </a:r>
            <a:endParaRPr/>
          </a:p>
        </p:txBody>
      </p:sp>
      <p:sp>
        <p:nvSpPr>
          <p:cNvPr id="147" name="Google Shape;147;p4"/>
          <p:cNvSpPr txBox="1"/>
          <p:nvPr/>
        </p:nvSpPr>
        <p:spPr>
          <a:xfrm>
            <a:off x="840238" y="642938"/>
            <a:ext cx="5214280" cy="771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100" b="0" i="0" u="none" strike="noStrike" cap="none">
                <a:solidFill>
                  <a:srgbClr val="003366"/>
                </a:solidFill>
                <a:latin typeface="Arial"/>
                <a:ea typeface="Arial"/>
                <a:cs typeface="Arial"/>
                <a:sym typeface="Arial"/>
              </a:rPr>
              <a:t>VIP六大步法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2" name="Google Shape;152;p5"/>
          <p:cNvCxnSpPr/>
          <p:nvPr/>
        </p:nvCxnSpPr>
        <p:spPr>
          <a:xfrm>
            <a:off x="1028700" y="3721633"/>
            <a:ext cx="9314500" cy="0"/>
          </a:xfrm>
          <a:prstGeom prst="straightConnector1">
            <a:avLst/>
          </a:prstGeom>
          <a:noFill/>
          <a:ln w="28575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53" name="Google Shape;153;p5"/>
          <p:cNvSpPr/>
          <p:nvPr/>
        </p:nvSpPr>
        <p:spPr>
          <a:xfrm>
            <a:off x="11031712" y="0"/>
            <a:ext cx="7256288" cy="9496415"/>
          </a:xfrm>
          <a:custGeom>
            <a:avLst/>
            <a:gdLst/>
            <a:ahLst/>
            <a:cxnLst/>
            <a:rect l="l" t="t" r="r" b="b"/>
            <a:pathLst>
              <a:path w="7256288" h="9496415" extrusionOk="0">
                <a:moveTo>
                  <a:pt x="0" y="0"/>
                </a:moveTo>
                <a:lnTo>
                  <a:pt x="7256288" y="0"/>
                </a:lnTo>
                <a:lnTo>
                  <a:pt x="7256288" y="9496415"/>
                </a:lnTo>
                <a:lnTo>
                  <a:pt x="0" y="949641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l="-48398" r="-48398"/>
            </a:stretch>
          </a:blipFill>
          <a:ln>
            <a:noFill/>
          </a:ln>
        </p:spPr>
      </p:sp>
      <p:sp>
        <p:nvSpPr>
          <p:cNvPr id="154" name="Google Shape;154;p5"/>
          <p:cNvSpPr txBox="1"/>
          <p:nvPr/>
        </p:nvSpPr>
        <p:spPr>
          <a:xfrm>
            <a:off x="1028700" y="2261217"/>
            <a:ext cx="14207782" cy="1019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7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三、推荐流程</a:t>
            </a:r>
            <a:endParaRPr/>
          </a:p>
        </p:txBody>
      </p:sp>
      <p:sp>
        <p:nvSpPr>
          <p:cNvPr id="155" name="Google Shape;155;p5"/>
          <p:cNvSpPr txBox="1"/>
          <p:nvPr/>
        </p:nvSpPr>
        <p:spPr>
          <a:xfrm>
            <a:off x="2767766" y="5914072"/>
            <a:ext cx="1880138" cy="5378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99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取得信任</a:t>
            </a:r>
            <a:endParaRPr/>
          </a:p>
        </p:txBody>
      </p:sp>
      <p:sp>
        <p:nvSpPr>
          <p:cNvPr id="156" name="Google Shape;156;p5"/>
          <p:cNvSpPr txBox="1"/>
          <p:nvPr/>
        </p:nvSpPr>
        <p:spPr>
          <a:xfrm>
            <a:off x="1028700" y="4164545"/>
            <a:ext cx="1495240" cy="1019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700" b="1" i="0" u="none" strike="noStrike" cap="none">
                <a:solidFill>
                  <a:srgbClr val="003366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endParaRPr/>
          </a:p>
        </p:txBody>
      </p:sp>
      <p:sp>
        <p:nvSpPr>
          <p:cNvPr id="157" name="Google Shape;157;p5"/>
          <p:cNvSpPr txBox="1"/>
          <p:nvPr/>
        </p:nvSpPr>
        <p:spPr>
          <a:xfrm>
            <a:off x="2767766" y="7362723"/>
            <a:ext cx="1880138" cy="5378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99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建立需求</a:t>
            </a:r>
            <a:endParaRPr/>
          </a:p>
        </p:txBody>
      </p:sp>
      <p:sp>
        <p:nvSpPr>
          <p:cNvPr id="158" name="Google Shape;158;p5"/>
          <p:cNvSpPr txBox="1"/>
          <p:nvPr/>
        </p:nvSpPr>
        <p:spPr>
          <a:xfrm>
            <a:off x="1028700" y="5650445"/>
            <a:ext cx="1599784" cy="1019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700" b="1" i="0" u="none" strike="noStrike" cap="none">
                <a:solidFill>
                  <a:srgbClr val="003366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endParaRPr/>
          </a:p>
        </p:txBody>
      </p:sp>
      <p:sp>
        <p:nvSpPr>
          <p:cNvPr id="159" name="Google Shape;159;p5"/>
          <p:cNvSpPr txBox="1"/>
          <p:nvPr/>
        </p:nvSpPr>
        <p:spPr>
          <a:xfrm>
            <a:off x="7192522" y="4464998"/>
            <a:ext cx="1880138" cy="5378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99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展示说明</a:t>
            </a:r>
            <a:endParaRPr/>
          </a:p>
        </p:txBody>
      </p:sp>
      <p:sp>
        <p:nvSpPr>
          <p:cNvPr id="160" name="Google Shape;160;p5"/>
          <p:cNvSpPr txBox="1"/>
          <p:nvPr/>
        </p:nvSpPr>
        <p:spPr>
          <a:xfrm>
            <a:off x="1028700" y="7136345"/>
            <a:ext cx="1495240" cy="1019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700" b="1" i="0" u="none" strike="noStrike" cap="none">
                <a:solidFill>
                  <a:srgbClr val="003366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endParaRPr/>
          </a:p>
        </p:txBody>
      </p:sp>
      <p:sp>
        <p:nvSpPr>
          <p:cNvPr id="161" name="Google Shape;161;p5"/>
          <p:cNvSpPr txBox="1"/>
          <p:nvPr/>
        </p:nvSpPr>
        <p:spPr>
          <a:xfrm>
            <a:off x="7157183" y="5913860"/>
            <a:ext cx="1880138" cy="5378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99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异议处理</a:t>
            </a:r>
            <a:endParaRPr/>
          </a:p>
        </p:txBody>
      </p:sp>
      <p:sp>
        <p:nvSpPr>
          <p:cNvPr id="162" name="Google Shape;162;p5"/>
          <p:cNvSpPr txBox="1"/>
          <p:nvPr/>
        </p:nvSpPr>
        <p:spPr>
          <a:xfrm>
            <a:off x="5414524" y="4164545"/>
            <a:ext cx="1495240" cy="1019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700" b="1" i="0" u="none" strike="noStrike" cap="none">
                <a:solidFill>
                  <a:srgbClr val="003366"/>
                </a:solidFill>
                <a:latin typeface="Arial"/>
                <a:ea typeface="Arial"/>
                <a:cs typeface="Arial"/>
                <a:sym typeface="Arial"/>
              </a:rPr>
              <a:t>04</a:t>
            </a:r>
            <a:endParaRPr/>
          </a:p>
        </p:txBody>
      </p:sp>
      <p:sp>
        <p:nvSpPr>
          <p:cNvPr id="163" name="Google Shape;163;p5"/>
          <p:cNvSpPr txBox="1"/>
          <p:nvPr/>
        </p:nvSpPr>
        <p:spPr>
          <a:xfrm>
            <a:off x="5414524" y="5650445"/>
            <a:ext cx="1599784" cy="1019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700" b="1" i="0" u="none" strike="noStrike" cap="none">
                <a:solidFill>
                  <a:srgbClr val="003366"/>
                </a:solidFill>
                <a:latin typeface="Arial"/>
                <a:ea typeface="Arial"/>
                <a:cs typeface="Arial"/>
                <a:sym typeface="Arial"/>
              </a:rPr>
              <a:t>05</a:t>
            </a:r>
            <a:endParaRPr/>
          </a:p>
        </p:txBody>
      </p:sp>
      <p:sp>
        <p:nvSpPr>
          <p:cNvPr id="164" name="Google Shape;164;p5"/>
          <p:cNvSpPr txBox="1"/>
          <p:nvPr/>
        </p:nvSpPr>
        <p:spPr>
          <a:xfrm>
            <a:off x="2767766" y="4464998"/>
            <a:ext cx="1880138" cy="5378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99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曝光</a:t>
            </a:r>
            <a:endParaRPr/>
          </a:p>
        </p:txBody>
      </p:sp>
      <p:sp>
        <p:nvSpPr>
          <p:cNvPr id="165" name="Google Shape;165;p5"/>
          <p:cNvSpPr txBox="1"/>
          <p:nvPr/>
        </p:nvSpPr>
        <p:spPr>
          <a:xfrm>
            <a:off x="5414524" y="7136345"/>
            <a:ext cx="1495240" cy="1019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700" b="1" i="0" u="none" strike="noStrike" cap="none">
                <a:solidFill>
                  <a:srgbClr val="003366"/>
                </a:solidFill>
                <a:latin typeface="Arial"/>
                <a:ea typeface="Arial"/>
                <a:cs typeface="Arial"/>
                <a:sym typeface="Arial"/>
              </a:rPr>
              <a:t>06</a:t>
            </a:r>
            <a:endParaRPr/>
          </a:p>
        </p:txBody>
      </p:sp>
      <p:sp>
        <p:nvSpPr>
          <p:cNvPr id="166" name="Google Shape;166;p5"/>
          <p:cNvSpPr txBox="1"/>
          <p:nvPr/>
        </p:nvSpPr>
        <p:spPr>
          <a:xfrm>
            <a:off x="840238" y="642938"/>
            <a:ext cx="5214280" cy="771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100" b="0" i="0" u="none" strike="noStrike" cap="none">
                <a:solidFill>
                  <a:srgbClr val="003366"/>
                </a:solidFill>
                <a:latin typeface="Arial"/>
                <a:ea typeface="Arial"/>
                <a:cs typeface="Arial"/>
                <a:sym typeface="Arial"/>
              </a:rPr>
              <a:t>VIP六大步法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1" name="Google Shape;171;p6"/>
          <p:cNvCxnSpPr/>
          <p:nvPr/>
        </p:nvCxnSpPr>
        <p:spPr>
          <a:xfrm>
            <a:off x="1028700" y="3721633"/>
            <a:ext cx="9314500" cy="0"/>
          </a:xfrm>
          <a:prstGeom prst="straightConnector1">
            <a:avLst/>
          </a:prstGeom>
          <a:noFill/>
          <a:ln w="28575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72" name="Google Shape;172;p6"/>
          <p:cNvSpPr/>
          <p:nvPr/>
        </p:nvSpPr>
        <p:spPr>
          <a:xfrm>
            <a:off x="11031712" y="0"/>
            <a:ext cx="7256288" cy="9496415"/>
          </a:xfrm>
          <a:custGeom>
            <a:avLst/>
            <a:gdLst/>
            <a:ahLst/>
            <a:cxnLst/>
            <a:rect l="l" t="t" r="r" b="b"/>
            <a:pathLst>
              <a:path w="7256288" h="9496415" extrusionOk="0">
                <a:moveTo>
                  <a:pt x="0" y="0"/>
                </a:moveTo>
                <a:lnTo>
                  <a:pt x="7256288" y="0"/>
                </a:lnTo>
                <a:lnTo>
                  <a:pt x="7256288" y="9496415"/>
                </a:lnTo>
                <a:lnTo>
                  <a:pt x="0" y="949641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l="-48398" r="-48398"/>
            </a:stretch>
          </a:blipFill>
          <a:ln>
            <a:noFill/>
          </a:ln>
        </p:spPr>
      </p:sp>
      <p:sp>
        <p:nvSpPr>
          <p:cNvPr id="173" name="Google Shape;173;p6"/>
          <p:cNvSpPr txBox="1"/>
          <p:nvPr/>
        </p:nvSpPr>
        <p:spPr>
          <a:xfrm>
            <a:off x="1028700" y="2261217"/>
            <a:ext cx="14207782" cy="1019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7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三、推荐流程</a:t>
            </a:r>
            <a:endParaRPr/>
          </a:p>
        </p:txBody>
      </p:sp>
      <p:sp>
        <p:nvSpPr>
          <p:cNvPr id="174" name="Google Shape;174;p6"/>
          <p:cNvSpPr txBox="1"/>
          <p:nvPr/>
        </p:nvSpPr>
        <p:spPr>
          <a:xfrm>
            <a:off x="2767766" y="5914072"/>
            <a:ext cx="1880138" cy="5378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99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取得信任</a:t>
            </a:r>
            <a:endParaRPr/>
          </a:p>
        </p:txBody>
      </p:sp>
      <p:sp>
        <p:nvSpPr>
          <p:cNvPr id="175" name="Google Shape;175;p6"/>
          <p:cNvSpPr txBox="1"/>
          <p:nvPr/>
        </p:nvSpPr>
        <p:spPr>
          <a:xfrm>
            <a:off x="1028700" y="4164545"/>
            <a:ext cx="1495240" cy="1019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700" b="1" i="0" u="none" strike="noStrike" cap="none">
                <a:solidFill>
                  <a:srgbClr val="003366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endParaRPr/>
          </a:p>
        </p:txBody>
      </p:sp>
      <p:sp>
        <p:nvSpPr>
          <p:cNvPr id="176" name="Google Shape;176;p6"/>
          <p:cNvSpPr txBox="1"/>
          <p:nvPr/>
        </p:nvSpPr>
        <p:spPr>
          <a:xfrm>
            <a:off x="2767766" y="7362723"/>
            <a:ext cx="1880138" cy="5378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99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建立需求</a:t>
            </a:r>
            <a:endParaRPr/>
          </a:p>
        </p:txBody>
      </p:sp>
      <p:sp>
        <p:nvSpPr>
          <p:cNvPr id="177" name="Google Shape;177;p6"/>
          <p:cNvSpPr txBox="1"/>
          <p:nvPr/>
        </p:nvSpPr>
        <p:spPr>
          <a:xfrm>
            <a:off x="1028700" y="5650445"/>
            <a:ext cx="1599784" cy="1019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700" b="1" i="0" u="none" strike="noStrike" cap="none">
                <a:solidFill>
                  <a:srgbClr val="003366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endParaRPr/>
          </a:p>
        </p:txBody>
      </p:sp>
      <p:sp>
        <p:nvSpPr>
          <p:cNvPr id="178" name="Google Shape;178;p6"/>
          <p:cNvSpPr txBox="1"/>
          <p:nvPr/>
        </p:nvSpPr>
        <p:spPr>
          <a:xfrm>
            <a:off x="7192522" y="4464998"/>
            <a:ext cx="1880138" cy="5378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99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展示说明</a:t>
            </a:r>
            <a:endParaRPr/>
          </a:p>
        </p:txBody>
      </p:sp>
      <p:sp>
        <p:nvSpPr>
          <p:cNvPr id="179" name="Google Shape;179;p6"/>
          <p:cNvSpPr txBox="1"/>
          <p:nvPr/>
        </p:nvSpPr>
        <p:spPr>
          <a:xfrm>
            <a:off x="1028700" y="7136345"/>
            <a:ext cx="1495240" cy="1019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700" b="1" i="0" u="none" strike="noStrike" cap="none">
                <a:solidFill>
                  <a:srgbClr val="003366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endParaRPr/>
          </a:p>
        </p:txBody>
      </p:sp>
      <p:sp>
        <p:nvSpPr>
          <p:cNvPr id="180" name="Google Shape;180;p6"/>
          <p:cNvSpPr txBox="1"/>
          <p:nvPr/>
        </p:nvSpPr>
        <p:spPr>
          <a:xfrm>
            <a:off x="7157183" y="5913860"/>
            <a:ext cx="1880138" cy="5378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99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异议处理</a:t>
            </a:r>
            <a:endParaRPr/>
          </a:p>
        </p:txBody>
      </p:sp>
      <p:sp>
        <p:nvSpPr>
          <p:cNvPr id="181" name="Google Shape;181;p6"/>
          <p:cNvSpPr txBox="1"/>
          <p:nvPr/>
        </p:nvSpPr>
        <p:spPr>
          <a:xfrm>
            <a:off x="5414524" y="4164545"/>
            <a:ext cx="1495240" cy="1019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700" b="1" i="0" u="none" strike="noStrike" cap="none">
                <a:solidFill>
                  <a:srgbClr val="003366"/>
                </a:solidFill>
                <a:latin typeface="Arial"/>
                <a:ea typeface="Arial"/>
                <a:cs typeface="Arial"/>
                <a:sym typeface="Arial"/>
              </a:rPr>
              <a:t>04</a:t>
            </a:r>
            <a:endParaRPr/>
          </a:p>
        </p:txBody>
      </p:sp>
      <p:sp>
        <p:nvSpPr>
          <p:cNvPr id="182" name="Google Shape;182;p6"/>
          <p:cNvSpPr txBox="1"/>
          <p:nvPr/>
        </p:nvSpPr>
        <p:spPr>
          <a:xfrm>
            <a:off x="7157414" y="7362723"/>
            <a:ext cx="1880138" cy="5378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99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缔结成交</a:t>
            </a:r>
            <a:endParaRPr/>
          </a:p>
        </p:txBody>
      </p:sp>
      <p:sp>
        <p:nvSpPr>
          <p:cNvPr id="183" name="Google Shape;183;p6"/>
          <p:cNvSpPr txBox="1"/>
          <p:nvPr/>
        </p:nvSpPr>
        <p:spPr>
          <a:xfrm>
            <a:off x="5414524" y="5650445"/>
            <a:ext cx="1599784" cy="1019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700" b="1" i="0" u="none" strike="noStrike" cap="none">
                <a:solidFill>
                  <a:srgbClr val="003366"/>
                </a:solidFill>
                <a:latin typeface="Arial"/>
                <a:ea typeface="Arial"/>
                <a:cs typeface="Arial"/>
                <a:sym typeface="Arial"/>
              </a:rPr>
              <a:t>05</a:t>
            </a:r>
            <a:endParaRPr/>
          </a:p>
        </p:txBody>
      </p:sp>
      <p:sp>
        <p:nvSpPr>
          <p:cNvPr id="184" name="Google Shape;184;p6"/>
          <p:cNvSpPr txBox="1"/>
          <p:nvPr/>
        </p:nvSpPr>
        <p:spPr>
          <a:xfrm>
            <a:off x="2767766" y="4464998"/>
            <a:ext cx="1880138" cy="5378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99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曝光</a:t>
            </a:r>
            <a:endParaRPr/>
          </a:p>
        </p:txBody>
      </p:sp>
      <p:sp>
        <p:nvSpPr>
          <p:cNvPr id="185" name="Google Shape;185;p6"/>
          <p:cNvSpPr txBox="1"/>
          <p:nvPr/>
        </p:nvSpPr>
        <p:spPr>
          <a:xfrm>
            <a:off x="5414524" y="7136345"/>
            <a:ext cx="1495240" cy="1019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700" b="1" i="0" u="none" strike="noStrike" cap="none">
                <a:solidFill>
                  <a:srgbClr val="003366"/>
                </a:solidFill>
                <a:latin typeface="Arial"/>
                <a:ea typeface="Arial"/>
                <a:cs typeface="Arial"/>
                <a:sym typeface="Arial"/>
              </a:rPr>
              <a:t>06</a:t>
            </a:r>
            <a:endParaRPr/>
          </a:p>
        </p:txBody>
      </p:sp>
      <p:sp>
        <p:nvSpPr>
          <p:cNvPr id="186" name="Google Shape;186;p6"/>
          <p:cNvSpPr txBox="1"/>
          <p:nvPr/>
        </p:nvSpPr>
        <p:spPr>
          <a:xfrm>
            <a:off x="840238" y="642938"/>
            <a:ext cx="5214280" cy="771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100" b="0" i="0" u="none" strike="noStrike" cap="none">
                <a:solidFill>
                  <a:srgbClr val="003366"/>
                </a:solidFill>
                <a:latin typeface="Arial"/>
                <a:ea typeface="Arial"/>
                <a:cs typeface="Arial"/>
                <a:sym typeface="Arial"/>
              </a:rPr>
              <a:t>VIP六大步法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93</Words>
  <Application>Microsoft Office PowerPoint</Application>
  <PresentationFormat>Custom</PresentationFormat>
  <Paragraphs>71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Comfortaa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BC COMPUTERS</dc:creator>
  <cp:lastModifiedBy>BC COMPUTERS</cp:lastModifiedBy>
  <cp:revision>1</cp:revision>
  <dcterms:created xsi:type="dcterms:W3CDTF">2006-08-16T00:00:00Z</dcterms:created>
  <dcterms:modified xsi:type="dcterms:W3CDTF">2026-10-04T15:47:30Z</dcterms:modified>
</cp:coreProperties>
</file>