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5"/>
    <p:restoredTop sz="92759"/>
  </p:normalViewPr>
  <p:slideViewPr>
    <p:cSldViewPr>
      <p:cViewPr varScale="1">
        <p:scale>
          <a:sx n="51" d="100"/>
          <a:sy n="51" d="100"/>
        </p:scale>
        <p:origin x="701" y="2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949642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9496425"/>
            <a:ext cx="18287365" cy="791845"/>
          </a:xfrm>
          <a:custGeom>
            <a:avLst/>
            <a:gdLst/>
            <a:ahLst/>
            <a:cxnLst/>
            <a:rect l="l" t="t" r="r" b="b"/>
            <a:pathLst>
              <a:path w="18287365" h="791845">
                <a:moveTo>
                  <a:pt x="556526" y="0"/>
                </a:moveTo>
                <a:lnTo>
                  <a:pt x="0" y="0"/>
                </a:lnTo>
                <a:lnTo>
                  <a:pt x="0" y="791324"/>
                </a:lnTo>
                <a:lnTo>
                  <a:pt x="556526" y="791324"/>
                </a:lnTo>
                <a:lnTo>
                  <a:pt x="556526" y="0"/>
                </a:lnTo>
                <a:close/>
              </a:path>
              <a:path w="18287365" h="791845">
                <a:moveTo>
                  <a:pt x="18286972" y="0"/>
                </a:moveTo>
                <a:lnTo>
                  <a:pt x="3775418" y="0"/>
                </a:lnTo>
                <a:lnTo>
                  <a:pt x="3775418" y="790587"/>
                </a:lnTo>
                <a:lnTo>
                  <a:pt x="18286972" y="790587"/>
                </a:lnTo>
                <a:lnTo>
                  <a:pt x="18286972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0238" y="9271587"/>
            <a:ext cx="2867024" cy="9715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8287999" cy="94964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70425" y="592137"/>
            <a:ext cx="4753610" cy="802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42987" y="3721632"/>
            <a:ext cx="9286240" cy="0"/>
          </a:xfrm>
          <a:custGeom>
            <a:avLst/>
            <a:gdLst/>
            <a:ahLst/>
            <a:cxnLst/>
            <a:rect l="l" t="t" r="r" b="b"/>
            <a:pathLst>
              <a:path w="9286240">
                <a:moveTo>
                  <a:pt x="0" y="0"/>
                </a:moveTo>
                <a:lnTo>
                  <a:pt x="9285924" y="0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0238" y="9271587"/>
            <a:ext cx="2867024" cy="9715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70425" y="592137"/>
            <a:ext cx="4753610" cy="831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50020" y="4597609"/>
            <a:ext cx="8372475" cy="2787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336350" y="9483906"/>
            <a:ext cx="4688840" cy="8401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8180552" y="1737662"/>
            <a:ext cx="1550129" cy="1567518"/>
          </a:xfrm>
          <a:custGeom>
            <a:avLst/>
            <a:gdLst/>
            <a:ahLst/>
            <a:cxnLst/>
            <a:rect l="l" t="t" r="r" b="b"/>
            <a:pathLst>
              <a:path w="1550129" h="1567518">
                <a:moveTo>
                  <a:pt x="0" y="0"/>
                </a:moveTo>
                <a:lnTo>
                  <a:pt x="1550128" y="0"/>
                </a:lnTo>
                <a:lnTo>
                  <a:pt x="1550128" y="1567518"/>
                </a:lnTo>
                <a:lnTo>
                  <a:pt x="0" y="15675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6248400" y="5386386"/>
            <a:ext cx="2360554" cy="2271714"/>
          </a:xfrm>
          <a:custGeom>
            <a:avLst/>
            <a:gdLst/>
            <a:ahLst/>
            <a:cxnLst/>
            <a:rect l="l" t="t" r="r" b="b"/>
            <a:pathLst>
              <a:path w="2360554" h="2271714">
                <a:moveTo>
                  <a:pt x="0" y="0"/>
                </a:moveTo>
                <a:lnTo>
                  <a:pt x="2360554" y="0"/>
                </a:lnTo>
                <a:lnTo>
                  <a:pt x="2360554" y="2271714"/>
                </a:lnTo>
                <a:lnTo>
                  <a:pt x="0" y="22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6233814" y="3055605"/>
            <a:ext cx="2376786" cy="2615778"/>
          </a:xfrm>
          <a:custGeom>
            <a:avLst/>
            <a:gdLst/>
            <a:ahLst/>
            <a:cxnLst/>
            <a:rect l="l" t="t" r="r" b="b"/>
            <a:pathLst>
              <a:path w="2376786" h="2615778">
                <a:moveTo>
                  <a:pt x="0" y="0"/>
                </a:moveTo>
                <a:lnTo>
                  <a:pt x="2376787" y="0"/>
                </a:lnTo>
                <a:lnTo>
                  <a:pt x="2376787" y="2615778"/>
                </a:lnTo>
                <a:lnTo>
                  <a:pt x="0" y="26157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8345306" y="5040932"/>
            <a:ext cx="2703694" cy="2617168"/>
          </a:xfrm>
          <a:custGeom>
            <a:avLst/>
            <a:gdLst/>
            <a:ahLst/>
            <a:cxnLst/>
            <a:rect l="l" t="t" r="r" b="b"/>
            <a:pathLst>
              <a:path w="2703694" h="2617168">
                <a:moveTo>
                  <a:pt x="0" y="0"/>
                </a:moveTo>
                <a:lnTo>
                  <a:pt x="2703695" y="0"/>
                </a:lnTo>
                <a:lnTo>
                  <a:pt x="2703695" y="2617169"/>
                </a:lnTo>
                <a:lnTo>
                  <a:pt x="0" y="26171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8329590" y="3053622"/>
            <a:ext cx="2719410" cy="2270451"/>
          </a:xfrm>
          <a:custGeom>
            <a:avLst/>
            <a:gdLst/>
            <a:ahLst/>
            <a:cxnLst/>
            <a:rect l="l" t="t" r="r" b="b"/>
            <a:pathLst>
              <a:path w="2719410" h="2270451">
                <a:moveTo>
                  <a:pt x="0" y="0"/>
                </a:moveTo>
                <a:lnTo>
                  <a:pt x="2719410" y="0"/>
                </a:lnTo>
                <a:lnTo>
                  <a:pt x="2719410" y="2270451"/>
                </a:lnTo>
                <a:lnTo>
                  <a:pt x="0" y="22704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6588356" y="4990546"/>
            <a:ext cx="1493677" cy="507831"/>
          </a:xfrm>
          <a:custGeom>
            <a:avLst/>
            <a:gdLst/>
            <a:ahLst/>
            <a:cxnLst/>
            <a:rect l="l" t="t" r="r" b="b"/>
            <a:pathLst>
              <a:path w="1991570" h="677108">
                <a:moveTo>
                  <a:pt x="0" y="0"/>
                </a:moveTo>
                <a:lnTo>
                  <a:pt x="1991570" y="0"/>
                </a:lnTo>
                <a:lnTo>
                  <a:pt x="1991570" y="677108"/>
                </a:lnTo>
                <a:lnTo>
                  <a:pt x="0" y="677108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6588356" y="7187226"/>
            <a:ext cx="1493677" cy="507831"/>
          </a:xfrm>
          <a:custGeom>
            <a:avLst/>
            <a:gdLst/>
            <a:ahLst/>
            <a:cxnLst/>
            <a:rect l="l" t="t" r="r" b="b"/>
            <a:pathLst>
              <a:path w="1991570" h="677108">
                <a:moveTo>
                  <a:pt x="0" y="0"/>
                </a:moveTo>
                <a:lnTo>
                  <a:pt x="1991570" y="0"/>
                </a:lnTo>
                <a:lnTo>
                  <a:pt x="1991570" y="677108"/>
                </a:lnTo>
                <a:lnTo>
                  <a:pt x="0" y="677108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8564013" y="7952296"/>
            <a:ext cx="1493678" cy="507831"/>
            <a:chOff x="0" y="0"/>
            <a:chExt cx="1991570" cy="67710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91570" cy="677108"/>
            </a:xfrm>
            <a:custGeom>
              <a:avLst/>
              <a:gdLst/>
              <a:ahLst/>
              <a:cxnLst/>
              <a:rect l="l" t="t" r="r" b="b"/>
              <a:pathLst>
                <a:path w="1991570" h="677108">
                  <a:moveTo>
                    <a:pt x="0" y="0"/>
                  </a:moveTo>
                  <a:lnTo>
                    <a:pt x="1991570" y="0"/>
                  </a:lnTo>
                  <a:lnTo>
                    <a:pt x="1991570" y="677108"/>
                  </a:lnTo>
                  <a:lnTo>
                    <a:pt x="0" y="6771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1991570" cy="6866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Option 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977922" y="4133824"/>
            <a:ext cx="2563827" cy="1172508"/>
            <a:chOff x="-1426868" y="-886236"/>
            <a:chExt cx="3418438" cy="156334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991570" cy="677108"/>
            </a:xfrm>
            <a:custGeom>
              <a:avLst/>
              <a:gdLst/>
              <a:ahLst/>
              <a:cxnLst/>
              <a:rect l="l" t="t" r="r" b="b"/>
              <a:pathLst>
                <a:path w="1991570" h="677108">
                  <a:moveTo>
                    <a:pt x="0" y="0"/>
                  </a:moveTo>
                  <a:lnTo>
                    <a:pt x="1991570" y="0"/>
                  </a:lnTo>
                  <a:lnTo>
                    <a:pt x="1991570" y="677108"/>
                  </a:lnTo>
                  <a:lnTo>
                    <a:pt x="0" y="6771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-1426868" y="-886236"/>
              <a:ext cx="1991570" cy="6866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altLang="zh-CN" sz="5400" b="1" dirty="0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02</a:t>
              </a:r>
              <a:endParaRPr lang="en-US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981200" y="3301752"/>
            <a:ext cx="1263082" cy="1233251"/>
            <a:chOff x="260016" y="-53"/>
            <a:chExt cx="1411733" cy="1411733"/>
          </a:xfrm>
        </p:grpSpPr>
        <p:sp>
          <p:nvSpPr>
            <p:cNvPr id="28" name="Freeform 28"/>
            <p:cNvSpPr/>
            <p:nvPr/>
          </p:nvSpPr>
          <p:spPr>
            <a:xfrm>
              <a:off x="260016" y="-53"/>
              <a:ext cx="1411733" cy="1411733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0" y="705866"/>
                  </a:moveTo>
                  <a:cubicBezTo>
                    <a:pt x="0" y="315976"/>
                    <a:pt x="315976" y="0"/>
                    <a:pt x="705866" y="0"/>
                  </a:cubicBezTo>
                  <a:cubicBezTo>
                    <a:pt x="1095756" y="0"/>
                    <a:pt x="1411732" y="315976"/>
                    <a:pt x="1411732" y="705866"/>
                  </a:cubicBezTo>
                  <a:cubicBezTo>
                    <a:pt x="1411732" y="1095756"/>
                    <a:pt x="1095756" y="1411732"/>
                    <a:pt x="705866" y="1411732"/>
                  </a:cubicBezTo>
                  <a:cubicBezTo>
                    <a:pt x="315976" y="1411732"/>
                    <a:pt x="0" y="1095629"/>
                    <a:pt x="0" y="705866"/>
                  </a:cubicBezTo>
                  <a:close/>
                </a:path>
              </a:pathLst>
            </a:custGeom>
            <a:solidFill>
              <a:srgbClr val="35F29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2230331" y="3743694"/>
            <a:ext cx="1085451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410306" y="3771900"/>
            <a:ext cx="4057294" cy="1016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5400" b="1" dirty="0" err="1">
                <a:solidFill>
                  <a:srgbClr val="35F29A"/>
                </a:solidFill>
                <a:latin typeface="Cambria Bold"/>
                <a:ea typeface="Cambria Bold"/>
                <a:cs typeface="Cambria Bold"/>
                <a:sym typeface="Cambria Bold"/>
              </a:rPr>
              <a:t>邀请进群</a:t>
            </a:r>
            <a:endParaRPr lang="en-US" sz="5400" b="1" dirty="0">
              <a:solidFill>
                <a:srgbClr val="35F29A"/>
              </a:solidFill>
              <a:latin typeface="Cambria Bold"/>
              <a:ea typeface="Cambria Bold"/>
              <a:cs typeface="Cambria Bold"/>
              <a:sym typeface="Cambria Bold"/>
            </a:endParaRPr>
          </a:p>
          <a:p>
            <a:pPr algn="l">
              <a:lnSpc>
                <a:spcPts val="3240"/>
              </a:lnSpc>
            </a:pPr>
            <a:endParaRPr lang="en-US" sz="5400" dirty="0">
              <a:solidFill>
                <a:srgbClr val="35F29A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31" name="Group 31"/>
          <p:cNvGrpSpPr/>
          <p:nvPr/>
        </p:nvGrpSpPr>
        <p:grpSpPr>
          <a:xfrm>
            <a:off x="1981200" y="6060308"/>
            <a:ext cx="1270187" cy="1233251"/>
            <a:chOff x="0" y="0"/>
            <a:chExt cx="1411626" cy="141162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411732" cy="1411732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0" y="705866"/>
                  </a:moveTo>
                  <a:cubicBezTo>
                    <a:pt x="0" y="315976"/>
                    <a:pt x="315976" y="0"/>
                    <a:pt x="705866" y="0"/>
                  </a:cubicBezTo>
                  <a:cubicBezTo>
                    <a:pt x="1095756" y="0"/>
                    <a:pt x="1411732" y="315976"/>
                    <a:pt x="1411732" y="705866"/>
                  </a:cubicBezTo>
                  <a:cubicBezTo>
                    <a:pt x="1411732" y="1095756"/>
                    <a:pt x="1095756" y="1411732"/>
                    <a:pt x="705866" y="1411732"/>
                  </a:cubicBezTo>
                  <a:cubicBezTo>
                    <a:pt x="315976" y="1411732"/>
                    <a:pt x="0" y="1095629"/>
                    <a:pt x="0" y="705866"/>
                  </a:cubicBezTo>
                  <a:close/>
                </a:path>
              </a:pathLst>
            </a:custGeom>
            <a:solidFill>
              <a:srgbClr val="F2B80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2189386" y="6444620"/>
            <a:ext cx="895977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lang="en-US" altLang="zh-CN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4</a:t>
            </a:r>
            <a:endParaRPr lang="en-US" sz="5400" b="1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3540403" y="6387678"/>
            <a:ext cx="4057294" cy="1694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5400" b="1" dirty="0" err="1">
                <a:solidFill>
                  <a:srgbClr val="F2B807"/>
                </a:solidFill>
                <a:latin typeface="Cambria Bold"/>
                <a:ea typeface="Cambria Bold"/>
                <a:cs typeface="Cambria Bold"/>
                <a:sym typeface="Cambria Bold"/>
              </a:rPr>
              <a:t>吃便宜</a:t>
            </a:r>
            <a:r>
              <a:rPr lang="zh-CN" altLang="en-US" sz="5400" b="1" dirty="0">
                <a:solidFill>
                  <a:srgbClr val="F2B807"/>
                </a:solidFill>
                <a:latin typeface="Cambria Bold"/>
                <a:ea typeface="Cambria Bold"/>
                <a:cs typeface="Cambria Bold"/>
                <a:sym typeface="Cambria Bold"/>
              </a:rPr>
              <a:t>，</a:t>
            </a:r>
            <a:endParaRPr lang="en-MY" altLang="zh-CN" sz="5400" b="1" dirty="0">
              <a:solidFill>
                <a:srgbClr val="F2B807"/>
              </a:solidFill>
              <a:latin typeface="Cambria Bold"/>
              <a:ea typeface="Cambria Bold"/>
              <a:cs typeface="Cambria Bold"/>
              <a:sym typeface="Cambria Bold"/>
            </a:endParaRPr>
          </a:p>
          <a:p>
            <a:pPr algn="l">
              <a:lnSpc>
                <a:spcPts val="4320"/>
              </a:lnSpc>
            </a:pPr>
            <a:endParaRPr lang="en-MY" altLang="zh-CN" sz="5400" b="1" dirty="0">
              <a:solidFill>
                <a:srgbClr val="F2B807"/>
              </a:solidFill>
              <a:latin typeface="Cambria Bold"/>
              <a:ea typeface="Cambria Bold"/>
              <a:cs typeface="Cambria Bold"/>
              <a:sym typeface="Cambria Bold"/>
            </a:endParaRPr>
          </a:p>
          <a:p>
            <a:pPr algn="l">
              <a:lnSpc>
                <a:spcPts val="4320"/>
              </a:lnSpc>
            </a:pPr>
            <a:r>
              <a:rPr lang="zh-CN" altLang="en-US" sz="5400" b="1" dirty="0">
                <a:solidFill>
                  <a:srgbClr val="F2B807"/>
                </a:solidFill>
                <a:latin typeface="Cambria Bold"/>
                <a:ea typeface="Cambria Bold"/>
                <a:cs typeface="Cambria Bold"/>
                <a:sym typeface="Cambria Bold"/>
              </a:rPr>
              <a:t>吃免费</a:t>
            </a:r>
            <a:endParaRPr lang="en-US" sz="5400" b="1" dirty="0">
              <a:solidFill>
                <a:srgbClr val="F2B807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grpSp>
        <p:nvGrpSpPr>
          <p:cNvPr id="35" name="Group 35"/>
          <p:cNvGrpSpPr/>
          <p:nvPr/>
        </p:nvGrpSpPr>
        <p:grpSpPr>
          <a:xfrm>
            <a:off x="14312664" y="3222484"/>
            <a:ext cx="1355357" cy="1246482"/>
            <a:chOff x="0" y="0"/>
            <a:chExt cx="1411626" cy="141162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11732" cy="1411732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1411605" y="705866"/>
                  </a:moveTo>
                  <a:cubicBezTo>
                    <a:pt x="1411605" y="315976"/>
                    <a:pt x="1095629" y="0"/>
                    <a:pt x="705866" y="0"/>
                  </a:cubicBezTo>
                  <a:cubicBezTo>
                    <a:pt x="316103" y="0"/>
                    <a:pt x="0" y="315976"/>
                    <a:pt x="0" y="705866"/>
                  </a:cubicBezTo>
                  <a:cubicBezTo>
                    <a:pt x="0" y="1095756"/>
                    <a:pt x="315976" y="1411732"/>
                    <a:pt x="705866" y="1411732"/>
                  </a:cubicBezTo>
                  <a:cubicBezTo>
                    <a:pt x="1095756" y="1411732"/>
                    <a:pt x="1411732" y="1095756"/>
                    <a:pt x="1411732" y="705866"/>
                  </a:cubicBezTo>
                  <a:close/>
                </a:path>
              </a:pathLst>
            </a:custGeom>
            <a:solidFill>
              <a:srgbClr val="F2890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4609223" y="3637414"/>
            <a:ext cx="1058798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lang="en-US" altLang="zh-CN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2</a:t>
            </a:r>
            <a:endParaRPr lang="en-US" sz="5400" b="1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9958811" y="3811525"/>
            <a:ext cx="4057294" cy="59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20"/>
              </a:lnSpc>
            </a:pPr>
            <a:r>
              <a:rPr lang="en-US" sz="5400" b="1" dirty="0" err="1">
                <a:solidFill>
                  <a:srgbClr val="F28907"/>
                </a:solidFill>
                <a:latin typeface="Cambria Bold"/>
                <a:ea typeface="Cambria Bold"/>
                <a:cs typeface="Cambria Bold"/>
                <a:sym typeface="Cambria Bold"/>
              </a:rPr>
              <a:t>七天换食</a:t>
            </a:r>
            <a:endParaRPr lang="en-US" sz="5400" b="1" dirty="0">
              <a:solidFill>
                <a:srgbClr val="F28907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grpSp>
        <p:nvGrpSpPr>
          <p:cNvPr id="39" name="Group 39"/>
          <p:cNvGrpSpPr/>
          <p:nvPr/>
        </p:nvGrpSpPr>
        <p:grpSpPr>
          <a:xfrm>
            <a:off x="14325600" y="6182925"/>
            <a:ext cx="1246574" cy="1246575"/>
            <a:chOff x="0" y="0"/>
            <a:chExt cx="1411626" cy="141162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411732" cy="1411732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1411605" y="705866"/>
                  </a:moveTo>
                  <a:cubicBezTo>
                    <a:pt x="1411605" y="315976"/>
                    <a:pt x="1095629" y="0"/>
                    <a:pt x="705866" y="0"/>
                  </a:cubicBezTo>
                  <a:cubicBezTo>
                    <a:pt x="316103" y="0"/>
                    <a:pt x="0" y="315976"/>
                    <a:pt x="0" y="705866"/>
                  </a:cubicBezTo>
                  <a:cubicBezTo>
                    <a:pt x="0" y="1095756"/>
                    <a:pt x="315976" y="1411732"/>
                    <a:pt x="705866" y="1411732"/>
                  </a:cubicBezTo>
                  <a:cubicBezTo>
                    <a:pt x="1095756" y="1411732"/>
                    <a:pt x="1411732" y="1095756"/>
                    <a:pt x="1411732" y="705866"/>
                  </a:cubicBezTo>
                  <a:close/>
                </a:path>
              </a:pathLst>
            </a:custGeom>
            <a:solidFill>
              <a:srgbClr val="F2220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14638402" y="6576333"/>
            <a:ext cx="1058798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lang="en-US" altLang="zh-CN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3</a:t>
            </a:r>
            <a:endParaRPr lang="en-US" sz="5400" b="1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9993980" y="6764199"/>
            <a:ext cx="4057294" cy="59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20"/>
              </a:lnSpc>
            </a:pPr>
            <a:r>
              <a:rPr lang="en-US" sz="5400" b="1" dirty="0" err="1">
                <a:solidFill>
                  <a:srgbClr val="F2220F"/>
                </a:solidFill>
                <a:latin typeface="Cambria Bold"/>
                <a:ea typeface="Cambria Bold"/>
                <a:cs typeface="Cambria Bold"/>
                <a:sym typeface="Cambria Bold"/>
              </a:rPr>
              <a:t>快乐分享</a:t>
            </a:r>
            <a:endParaRPr lang="en-US" sz="5400" b="1" dirty="0">
              <a:solidFill>
                <a:srgbClr val="F2220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44" name="AutoShape 44"/>
          <p:cNvSpPr/>
          <p:nvPr/>
        </p:nvSpPr>
        <p:spPr>
          <a:xfrm rot="3630">
            <a:off x="4633910" y="1695450"/>
            <a:ext cx="9020180" cy="0"/>
          </a:xfrm>
          <a:prstGeom prst="line">
            <a:avLst/>
          </a:prstGeom>
          <a:ln w="9525" cap="rnd">
            <a:solidFill>
              <a:srgbClr val="F2220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47" name="TextBox 2">
            <a:extLst>
              <a:ext uri="{FF2B5EF4-FFF2-40B4-BE49-F238E27FC236}">
                <a16:creationId xmlns:a16="http://schemas.microsoft.com/office/drawing/2014/main" id="{67BD7E86-2B81-FA64-4C25-6D5C7E62DF32}"/>
              </a:ext>
            </a:extLst>
          </p:cNvPr>
          <p:cNvSpPr txBox="1"/>
          <p:nvPr/>
        </p:nvSpPr>
        <p:spPr>
          <a:xfrm>
            <a:off x="4965311" y="852748"/>
            <a:ext cx="7318706" cy="862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7200" b="1" dirty="0" err="1">
                <a:solidFill>
                  <a:srgbClr val="262626"/>
                </a:solidFill>
                <a:latin typeface="Segoe Script Bold"/>
                <a:ea typeface="Segoe Script Bold"/>
                <a:cs typeface="Segoe Script Bold"/>
                <a:sym typeface="Segoe Script Bold"/>
              </a:rPr>
              <a:t>消费商手把手</a:t>
            </a:r>
            <a:endParaRPr lang="en-US" sz="7200" b="1" dirty="0">
              <a:solidFill>
                <a:srgbClr val="262626"/>
              </a:solidFill>
              <a:latin typeface="Segoe Script Bold"/>
              <a:ea typeface="Segoe Script Bold"/>
              <a:cs typeface="Segoe Script Bold"/>
              <a:sym typeface="Segoe Script Bold"/>
            </a:endParaRPr>
          </a:p>
        </p:txBody>
      </p:sp>
      <p:sp>
        <p:nvSpPr>
          <p:cNvPr id="49" name="TextBox 29">
            <a:extLst>
              <a:ext uri="{FF2B5EF4-FFF2-40B4-BE49-F238E27FC236}">
                <a16:creationId xmlns:a16="http://schemas.microsoft.com/office/drawing/2014/main" id="{792706CF-D51E-CB13-F655-E495A4E7D4BC}"/>
              </a:ext>
            </a:extLst>
          </p:cNvPr>
          <p:cNvSpPr txBox="1"/>
          <p:nvPr/>
        </p:nvSpPr>
        <p:spPr>
          <a:xfrm>
            <a:off x="7209509" y="4060969"/>
            <a:ext cx="976326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01</a:t>
            </a:r>
          </a:p>
        </p:txBody>
      </p:sp>
      <p:sp>
        <p:nvSpPr>
          <p:cNvPr id="50" name="TextBox 41">
            <a:extLst>
              <a:ext uri="{FF2B5EF4-FFF2-40B4-BE49-F238E27FC236}">
                <a16:creationId xmlns:a16="http://schemas.microsoft.com/office/drawing/2014/main" id="{451BE483-C575-A8DB-9EE4-AAEED8CC1B31}"/>
              </a:ext>
            </a:extLst>
          </p:cNvPr>
          <p:cNvSpPr txBox="1"/>
          <p:nvPr/>
        </p:nvSpPr>
        <p:spPr>
          <a:xfrm>
            <a:off x="9310852" y="6183175"/>
            <a:ext cx="1058798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lang="en-US" altLang="zh-CN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3</a:t>
            </a:r>
            <a:endParaRPr lang="en-US" sz="5400" b="1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51" name="TextBox 33">
            <a:extLst>
              <a:ext uri="{FF2B5EF4-FFF2-40B4-BE49-F238E27FC236}">
                <a16:creationId xmlns:a16="http://schemas.microsoft.com/office/drawing/2014/main" id="{4091FF98-D75C-AF06-956B-D9EB81E6356C}"/>
              </a:ext>
            </a:extLst>
          </p:cNvPr>
          <p:cNvSpPr txBox="1"/>
          <p:nvPr/>
        </p:nvSpPr>
        <p:spPr>
          <a:xfrm>
            <a:off x="7041395" y="6249050"/>
            <a:ext cx="895977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lang="en-US" altLang="zh-CN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4</a:t>
            </a:r>
            <a:endParaRPr lang="en-US" sz="5400" b="1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52" name="object 3">
            <a:extLst>
              <a:ext uri="{FF2B5EF4-FFF2-40B4-BE49-F238E27FC236}">
                <a16:creationId xmlns:a16="http://schemas.microsoft.com/office/drawing/2014/main" id="{5CE89643-D031-A7AA-3F1D-6A25D3E47DDA}"/>
              </a:ext>
            </a:extLst>
          </p:cNvPr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2">
            <a:extLst>
              <a:ext uri="{FF2B5EF4-FFF2-40B4-BE49-F238E27FC236}">
                <a16:creationId xmlns:a16="http://schemas.microsoft.com/office/drawing/2014/main" id="{07FC60A1-6C4D-635C-C262-61DD67F12089}"/>
              </a:ext>
            </a:extLst>
          </p:cNvPr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object 4">
            <a:extLst>
              <a:ext uri="{FF2B5EF4-FFF2-40B4-BE49-F238E27FC236}">
                <a16:creationId xmlns:a16="http://schemas.microsoft.com/office/drawing/2014/main" id="{580B3EC0-2AE6-51E0-9FD5-C79EE3E07CC5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40238" y="9271587"/>
            <a:ext cx="2867024" cy="971549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47B9E345-80A6-F294-00AF-EF22FEE43FAD}"/>
              </a:ext>
            </a:extLst>
          </p:cNvPr>
          <p:cNvSpPr txBox="1"/>
          <p:nvPr/>
        </p:nvSpPr>
        <p:spPr>
          <a:xfrm>
            <a:off x="14948934" y="9382543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ject 3">
            <a:extLst>
              <a:ext uri="{FF2B5EF4-FFF2-40B4-BE49-F238E27FC236}">
                <a16:creationId xmlns:a16="http://schemas.microsoft.com/office/drawing/2014/main" id="{5CE89643-D031-A7AA-3F1D-6A25D3E47DDA}"/>
              </a:ext>
            </a:extLst>
          </p:cNvPr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2">
            <a:extLst>
              <a:ext uri="{FF2B5EF4-FFF2-40B4-BE49-F238E27FC236}">
                <a16:creationId xmlns:a16="http://schemas.microsoft.com/office/drawing/2014/main" id="{07FC60A1-6C4D-635C-C262-61DD67F12089}"/>
              </a:ext>
            </a:extLst>
          </p:cNvPr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object 4">
            <a:extLst>
              <a:ext uri="{FF2B5EF4-FFF2-40B4-BE49-F238E27FC236}">
                <a16:creationId xmlns:a16="http://schemas.microsoft.com/office/drawing/2014/main" id="{580B3EC0-2AE6-51E0-9FD5-C79EE3E07CC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0238" y="9271587"/>
            <a:ext cx="2867024" cy="971549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D8290181-10F9-294F-BDF4-1B910359BB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07"/>
            <a:ext cx="17881600" cy="872490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7771A70A-4443-BB71-5AE9-E0B84FAA94F8}"/>
              </a:ext>
            </a:extLst>
          </p:cNvPr>
          <p:cNvSpPr txBox="1"/>
          <p:nvPr/>
        </p:nvSpPr>
        <p:spPr>
          <a:xfrm>
            <a:off x="14948934" y="9382543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4274112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ject 3">
            <a:extLst>
              <a:ext uri="{FF2B5EF4-FFF2-40B4-BE49-F238E27FC236}">
                <a16:creationId xmlns:a16="http://schemas.microsoft.com/office/drawing/2014/main" id="{5CE89643-D031-A7AA-3F1D-6A25D3E47DDA}"/>
              </a:ext>
            </a:extLst>
          </p:cNvPr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2">
            <a:extLst>
              <a:ext uri="{FF2B5EF4-FFF2-40B4-BE49-F238E27FC236}">
                <a16:creationId xmlns:a16="http://schemas.microsoft.com/office/drawing/2014/main" id="{07FC60A1-6C4D-635C-C262-61DD67F12089}"/>
              </a:ext>
            </a:extLst>
          </p:cNvPr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object 4">
            <a:extLst>
              <a:ext uri="{FF2B5EF4-FFF2-40B4-BE49-F238E27FC236}">
                <a16:creationId xmlns:a16="http://schemas.microsoft.com/office/drawing/2014/main" id="{580B3EC0-2AE6-51E0-9FD5-C79EE3E07CC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0238" y="9271587"/>
            <a:ext cx="2867024" cy="971549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383AB661-703D-604E-A09C-198060208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868900" cy="8724900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35B109F2-6AE3-D2A4-5976-F6E7C57B84A5}"/>
              </a:ext>
            </a:extLst>
          </p:cNvPr>
          <p:cNvSpPr txBox="1"/>
          <p:nvPr/>
        </p:nvSpPr>
        <p:spPr>
          <a:xfrm>
            <a:off x="14948934" y="9382543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1581744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ject 3">
            <a:extLst>
              <a:ext uri="{FF2B5EF4-FFF2-40B4-BE49-F238E27FC236}">
                <a16:creationId xmlns:a16="http://schemas.microsoft.com/office/drawing/2014/main" id="{5CE89643-D031-A7AA-3F1D-6A25D3E47DDA}"/>
              </a:ext>
            </a:extLst>
          </p:cNvPr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2">
            <a:extLst>
              <a:ext uri="{FF2B5EF4-FFF2-40B4-BE49-F238E27FC236}">
                <a16:creationId xmlns:a16="http://schemas.microsoft.com/office/drawing/2014/main" id="{07FC60A1-6C4D-635C-C262-61DD67F12089}"/>
              </a:ext>
            </a:extLst>
          </p:cNvPr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object 4">
            <a:extLst>
              <a:ext uri="{FF2B5EF4-FFF2-40B4-BE49-F238E27FC236}">
                <a16:creationId xmlns:a16="http://schemas.microsoft.com/office/drawing/2014/main" id="{580B3EC0-2AE6-51E0-9FD5-C79EE3E07CC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0238" y="9271587"/>
            <a:ext cx="2867024" cy="971549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DBC49146-44C6-2347-8A7C-C5CEF252BD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24"/>
            <a:ext cx="17843500" cy="8470900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0DA8B6F5-988F-9EE0-163A-D010F716F66E}"/>
              </a:ext>
            </a:extLst>
          </p:cNvPr>
          <p:cNvSpPr txBox="1"/>
          <p:nvPr/>
        </p:nvSpPr>
        <p:spPr>
          <a:xfrm>
            <a:off x="14948934" y="9382543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1249700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8180552" y="1737662"/>
            <a:ext cx="1550129" cy="1567518"/>
          </a:xfrm>
          <a:custGeom>
            <a:avLst/>
            <a:gdLst/>
            <a:ahLst/>
            <a:cxnLst/>
            <a:rect l="l" t="t" r="r" b="b"/>
            <a:pathLst>
              <a:path w="1550129" h="1567518">
                <a:moveTo>
                  <a:pt x="0" y="0"/>
                </a:moveTo>
                <a:lnTo>
                  <a:pt x="1550128" y="0"/>
                </a:lnTo>
                <a:lnTo>
                  <a:pt x="1550128" y="1567518"/>
                </a:lnTo>
                <a:lnTo>
                  <a:pt x="0" y="15675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6248400" y="5386386"/>
            <a:ext cx="2360554" cy="2271714"/>
          </a:xfrm>
          <a:custGeom>
            <a:avLst/>
            <a:gdLst/>
            <a:ahLst/>
            <a:cxnLst/>
            <a:rect l="l" t="t" r="r" b="b"/>
            <a:pathLst>
              <a:path w="2360554" h="2271714">
                <a:moveTo>
                  <a:pt x="0" y="0"/>
                </a:moveTo>
                <a:lnTo>
                  <a:pt x="2360554" y="0"/>
                </a:lnTo>
                <a:lnTo>
                  <a:pt x="2360554" y="2271714"/>
                </a:lnTo>
                <a:lnTo>
                  <a:pt x="0" y="22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6233814" y="3055605"/>
            <a:ext cx="2376786" cy="2615778"/>
          </a:xfrm>
          <a:custGeom>
            <a:avLst/>
            <a:gdLst/>
            <a:ahLst/>
            <a:cxnLst/>
            <a:rect l="l" t="t" r="r" b="b"/>
            <a:pathLst>
              <a:path w="2376786" h="2615778">
                <a:moveTo>
                  <a:pt x="0" y="0"/>
                </a:moveTo>
                <a:lnTo>
                  <a:pt x="2376787" y="0"/>
                </a:lnTo>
                <a:lnTo>
                  <a:pt x="2376787" y="2615778"/>
                </a:lnTo>
                <a:lnTo>
                  <a:pt x="0" y="26157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8345306" y="5040932"/>
            <a:ext cx="2703694" cy="2617168"/>
          </a:xfrm>
          <a:custGeom>
            <a:avLst/>
            <a:gdLst/>
            <a:ahLst/>
            <a:cxnLst/>
            <a:rect l="l" t="t" r="r" b="b"/>
            <a:pathLst>
              <a:path w="2703694" h="2617168">
                <a:moveTo>
                  <a:pt x="0" y="0"/>
                </a:moveTo>
                <a:lnTo>
                  <a:pt x="2703695" y="0"/>
                </a:lnTo>
                <a:lnTo>
                  <a:pt x="2703695" y="2617169"/>
                </a:lnTo>
                <a:lnTo>
                  <a:pt x="0" y="26171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8329590" y="3053622"/>
            <a:ext cx="2719410" cy="2270451"/>
          </a:xfrm>
          <a:custGeom>
            <a:avLst/>
            <a:gdLst/>
            <a:ahLst/>
            <a:cxnLst/>
            <a:rect l="l" t="t" r="r" b="b"/>
            <a:pathLst>
              <a:path w="2719410" h="2270451">
                <a:moveTo>
                  <a:pt x="0" y="0"/>
                </a:moveTo>
                <a:lnTo>
                  <a:pt x="2719410" y="0"/>
                </a:lnTo>
                <a:lnTo>
                  <a:pt x="2719410" y="2270451"/>
                </a:lnTo>
                <a:lnTo>
                  <a:pt x="0" y="22704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6588356" y="4990546"/>
            <a:ext cx="1493677" cy="507831"/>
          </a:xfrm>
          <a:custGeom>
            <a:avLst/>
            <a:gdLst/>
            <a:ahLst/>
            <a:cxnLst/>
            <a:rect l="l" t="t" r="r" b="b"/>
            <a:pathLst>
              <a:path w="1991570" h="677108">
                <a:moveTo>
                  <a:pt x="0" y="0"/>
                </a:moveTo>
                <a:lnTo>
                  <a:pt x="1991570" y="0"/>
                </a:lnTo>
                <a:lnTo>
                  <a:pt x="1991570" y="677108"/>
                </a:lnTo>
                <a:lnTo>
                  <a:pt x="0" y="677108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6588356" y="7187226"/>
            <a:ext cx="1493677" cy="507831"/>
          </a:xfrm>
          <a:custGeom>
            <a:avLst/>
            <a:gdLst/>
            <a:ahLst/>
            <a:cxnLst/>
            <a:rect l="l" t="t" r="r" b="b"/>
            <a:pathLst>
              <a:path w="1991570" h="677108">
                <a:moveTo>
                  <a:pt x="0" y="0"/>
                </a:moveTo>
                <a:lnTo>
                  <a:pt x="1991570" y="0"/>
                </a:lnTo>
                <a:lnTo>
                  <a:pt x="1991570" y="677108"/>
                </a:lnTo>
                <a:lnTo>
                  <a:pt x="0" y="677108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8564013" y="7952296"/>
            <a:ext cx="1493678" cy="507831"/>
            <a:chOff x="0" y="0"/>
            <a:chExt cx="1991570" cy="67710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91570" cy="677108"/>
            </a:xfrm>
            <a:custGeom>
              <a:avLst/>
              <a:gdLst/>
              <a:ahLst/>
              <a:cxnLst/>
              <a:rect l="l" t="t" r="r" b="b"/>
              <a:pathLst>
                <a:path w="1991570" h="677108">
                  <a:moveTo>
                    <a:pt x="0" y="0"/>
                  </a:moveTo>
                  <a:lnTo>
                    <a:pt x="1991570" y="0"/>
                  </a:lnTo>
                  <a:lnTo>
                    <a:pt x="1991570" y="677108"/>
                  </a:lnTo>
                  <a:lnTo>
                    <a:pt x="0" y="6771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1991570" cy="6866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Option 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977922" y="4133824"/>
            <a:ext cx="2563827" cy="1172508"/>
            <a:chOff x="-1426868" y="-886236"/>
            <a:chExt cx="3418438" cy="156334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991570" cy="677108"/>
            </a:xfrm>
            <a:custGeom>
              <a:avLst/>
              <a:gdLst/>
              <a:ahLst/>
              <a:cxnLst/>
              <a:rect l="l" t="t" r="r" b="b"/>
              <a:pathLst>
                <a:path w="1991570" h="677108">
                  <a:moveTo>
                    <a:pt x="0" y="0"/>
                  </a:moveTo>
                  <a:lnTo>
                    <a:pt x="1991570" y="0"/>
                  </a:lnTo>
                  <a:lnTo>
                    <a:pt x="1991570" y="677108"/>
                  </a:lnTo>
                  <a:lnTo>
                    <a:pt x="0" y="6771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-1426868" y="-886236"/>
              <a:ext cx="1991570" cy="6866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altLang="zh-CN" sz="5400" b="1" dirty="0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02</a:t>
              </a:r>
              <a:endParaRPr lang="en-US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981200" y="3301752"/>
            <a:ext cx="1263082" cy="1233251"/>
            <a:chOff x="260016" y="-53"/>
            <a:chExt cx="1411733" cy="1411733"/>
          </a:xfrm>
        </p:grpSpPr>
        <p:sp>
          <p:nvSpPr>
            <p:cNvPr id="28" name="Freeform 28"/>
            <p:cNvSpPr/>
            <p:nvPr/>
          </p:nvSpPr>
          <p:spPr>
            <a:xfrm>
              <a:off x="260016" y="-53"/>
              <a:ext cx="1411733" cy="1411733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0" y="705866"/>
                  </a:moveTo>
                  <a:cubicBezTo>
                    <a:pt x="0" y="315976"/>
                    <a:pt x="315976" y="0"/>
                    <a:pt x="705866" y="0"/>
                  </a:cubicBezTo>
                  <a:cubicBezTo>
                    <a:pt x="1095756" y="0"/>
                    <a:pt x="1411732" y="315976"/>
                    <a:pt x="1411732" y="705866"/>
                  </a:cubicBezTo>
                  <a:cubicBezTo>
                    <a:pt x="1411732" y="1095756"/>
                    <a:pt x="1095756" y="1411732"/>
                    <a:pt x="705866" y="1411732"/>
                  </a:cubicBezTo>
                  <a:cubicBezTo>
                    <a:pt x="315976" y="1411732"/>
                    <a:pt x="0" y="1095629"/>
                    <a:pt x="0" y="705866"/>
                  </a:cubicBezTo>
                  <a:close/>
                </a:path>
              </a:pathLst>
            </a:custGeom>
            <a:solidFill>
              <a:srgbClr val="35F29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2230331" y="3743694"/>
            <a:ext cx="1085451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410306" y="3771900"/>
            <a:ext cx="4057294" cy="1016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5400" b="1" dirty="0" err="1">
                <a:solidFill>
                  <a:srgbClr val="35F29A"/>
                </a:solidFill>
                <a:latin typeface="Cambria Bold"/>
                <a:ea typeface="Cambria Bold"/>
                <a:cs typeface="Cambria Bold"/>
                <a:sym typeface="Cambria Bold"/>
              </a:rPr>
              <a:t>邀请进群</a:t>
            </a:r>
            <a:endParaRPr lang="en-US" sz="5400" b="1" dirty="0">
              <a:solidFill>
                <a:srgbClr val="35F29A"/>
              </a:solidFill>
              <a:latin typeface="Cambria Bold"/>
              <a:ea typeface="Cambria Bold"/>
              <a:cs typeface="Cambria Bold"/>
              <a:sym typeface="Cambria Bold"/>
            </a:endParaRPr>
          </a:p>
          <a:p>
            <a:pPr algn="l">
              <a:lnSpc>
                <a:spcPts val="3240"/>
              </a:lnSpc>
            </a:pPr>
            <a:endParaRPr lang="en-US" sz="5400" dirty="0">
              <a:solidFill>
                <a:srgbClr val="35F29A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31" name="Group 31"/>
          <p:cNvGrpSpPr/>
          <p:nvPr/>
        </p:nvGrpSpPr>
        <p:grpSpPr>
          <a:xfrm>
            <a:off x="1981200" y="6060308"/>
            <a:ext cx="1270187" cy="1233251"/>
            <a:chOff x="0" y="0"/>
            <a:chExt cx="1411626" cy="141162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411732" cy="1411732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0" y="705866"/>
                  </a:moveTo>
                  <a:cubicBezTo>
                    <a:pt x="0" y="315976"/>
                    <a:pt x="315976" y="0"/>
                    <a:pt x="705866" y="0"/>
                  </a:cubicBezTo>
                  <a:cubicBezTo>
                    <a:pt x="1095756" y="0"/>
                    <a:pt x="1411732" y="315976"/>
                    <a:pt x="1411732" y="705866"/>
                  </a:cubicBezTo>
                  <a:cubicBezTo>
                    <a:pt x="1411732" y="1095756"/>
                    <a:pt x="1095756" y="1411732"/>
                    <a:pt x="705866" y="1411732"/>
                  </a:cubicBezTo>
                  <a:cubicBezTo>
                    <a:pt x="315976" y="1411732"/>
                    <a:pt x="0" y="1095629"/>
                    <a:pt x="0" y="705866"/>
                  </a:cubicBezTo>
                  <a:close/>
                </a:path>
              </a:pathLst>
            </a:custGeom>
            <a:solidFill>
              <a:srgbClr val="F2B80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2189386" y="6444620"/>
            <a:ext cx="895977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lang="en-US" altLang="zh-CN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4</a:t>
            </a:r>
            <a:endParaRPr lang="en-US" sz="5400" b="1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3540403" y="6387678"/>
            <a:ext cx="4057294" cy="1694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5400" b="1" dirty="0" err="1">
                <a:solidFill>
                  <a:srgbClr val="F2B807"/>
                </a:solidFill>
                <a:latin typeface="Cambria Bold"/>
                <a:ea typeface="Cambria Bold"/>
                <a:cs typeface="Cambria Bold"/>
                <a:sym typeface="Cambria Bold"/>
              </a:rPr>
              <a:t>吃便宜</a:t>
            </a:r>
            <a:r>
              <a:rPr lang="zh-CN" altLang="en-US" sz="5400" b="1" dirty="0">
                <a:solidFill>
                  <a:srgbClr val="F2B807"/>
                </a:solidFill>
                <a:latin typeface="Cambria Bold"/>
                <a:ea typeface="Cambria Bold"/>
                <a:cs typeface="Cambria Bold"/>
                <a:sym typeface="Cambria Bold"/>
              </a:rPr>
              <a:t>，</a:t>
            </a:r>
            <a:endParaRPr lang="en-MY" altLang="zh-CN" sz="5400" b="1" dirty="0">
              <a:solidFill>
                <a:srgbClr val="F2B807"/>
              </a:solidFill>
              <a:latin typeface="Cambria Bold"/>
              <a:ea typeface="Cambria Bold"/>
              <a:cs typeface="Cambria Bold"/>
              <a:sym typeface="Cambria Bold"/>
            </a:endParaRPr>
          </a:p>
          <a:p>
            <a:pPr algn="l">
              <a:lnSpc>
                <a:spcPts val="4320"/>
              </a:lnSpc>
            </a:pPr>
            <a:endParaRPr lang="en-MY" altLang="zh-CN" sz="5400" b="1" dirty="0">
              <a:solidFill>
                <a:srgbClr val="F2B807"/>
              </a:solidFill>
              <a:latin typeface="Cambria Bold"/>
              <a:ea typeface="Cambria Bold"/>
              <a:cs typeface="Cambria Bold"/>
              <a:sym typeface="Cambria Bold"/>
            </a:endParaRPr>
          </a:p>
          <a:p>
            <a:pPr algn="l">
              <a:lnSpc>
                <a:spcPts val="4320"/>
              </a:lnSpc>
            </a:pPr>
            <a:r>
              <a:rPr lang="zh-CN" altLang="en-US" sz="5400" b="1" dirty="0">
                <a:solidFill>
                  <a:srgbClr val="F2B807"/>
                </a:solidFill>
                <a:latin typeface="Cambria Bold"/>
                <a:ea typeface="Cambria Bold"/>
                <a:cs typeface="Cambria Bold"/>
                <a:sym typeface="Cambria Bold"/>
              </a:rPr>
              <a:t>吃免费</a:t>
            </a:r>
            <a:endParaRPr lang="en-US" sz="5400" b="1" dirty="0">
              <a:solidFill>
                <a:srgbClr val="F2B807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grpSp>
        <p:nvGrpSpPr>
          <p:cNvPr id="35" name="Group 35"/>
          <p:cNvGrpSpPr/>
          <p:nvPr/>
        </p:nvGrpSpPr>
        <p:grpSpPr>
          <a:xfrm>
            <a:off x="14312664" y="3222484"/>
            <a:ext cx="1355357" cy="1246482"/>
            <a:chOff x="0" y="0"/>
            <a:chExt cx="1411626" cy="141162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11732" cy="1411732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1411605" y="705866"/>
                  </a:moveTo>
                  <a:cubicBezTo>
                    <a:pt x="1411605" y="315976"/>
                    <a:pt x="1095629" y="0"/>
                    <a:pt x="705866" y="0"/>
                  </a:cubicBezTo>
                  <a:cubicBezTo>
                    <a:pt x="316103" y="0"/>
                    <a:pt x="0" y="315976"/>
                    <a:pt x="0" y="705866"/>
                  </a:cubicBezTo>
                  <a:cubicBezTo>
                    <a:pt x="0" y="1095756"/>
                    <a:pt x="315976" y="1411732"/>
                    <a:pt x="705866" y="1411732"/>
                  </a:cubicBezTo>
                  <a:cubicBezTo>
                    <a:pt x="1095756" y="1411732"/>
                    <a:pt x="1411732" y="1095756"/>
                    <a:pt x="1411732" y="705866"/>
                  </a:cubicBezTo>
                  <a:close/>
                </a:path>
              </a:pathLst>
            </a:custGeom>
            <a:solidFill>
              <a:srgbClr val="F2890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4609223" y="3637414"/>
            <a:ext cx="1058798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lang="en-US" altLang="zh-CN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2</a:t>
            </a:r>
            <a:endParaRPr lang="en-US" sz="5400" b="1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9958811" y="3811525"/>
            <a:ext cx="4057294" cy="59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20"/>
              </a:lnSpc>
            </a:pPr>
            <a:r>
              <a:rPr lang="en-US" sz="5400" b="1" dirty="0" err="1">
                <a:solidFill>
                  <a:srgbClr val="F28907"/>
                </a:solidFill>
                <a:latin typeface="Cambria Bold"/>
                <a:ea typeface="Cambria Bold"/>
                <a:cs typeface="Cambria Bold"/>
                <a:sym typeface="Cambria Bold"/>
              </a:rPr>
              <a:t>七天换食</a:t>
            </a:r>
            <a:endParaRPr lang="en-US" sz="5400" b="1" dirty="0">
              <a:solidFill>
                <a:srgbClr val="F28907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grpSp>
        <p:nvGrpSpPr>
          <p:cNvPr id="39" name="Group 39"/>
          <p:cNvGrpSpPr/>
          <p:nvPr/>
        </p:nvGrpSpPr>
        <p:grpSpPr>
          <a:xfrm>
            <a:off x="14325600" y="6182925"/>
            <a:ext cx="1246574" cy="1246575"/>
            <a:chOff x="0" y="0"/>
            <a:chExt cx="1411626" cy="141162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411732" cy="1411732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1411605" y="705866"/>
                  </a:moveTo>
                  <a:cubicBezTo>
                    <a:pt x="1411605" y="315976"/>
                    <a:pt x="1095629" y="0"/>
                    <a:pt x="705866" y="0"/>
                  </a:cubicBezTo>
                  <a:cubicBezTo>
                    <a:pt x="316103" y="0"/>
                    <a:pt x="0" y="315976"/>
                    <a:pt x="0" y="705866"/>
                  </a:cubicBezTo>
                  <a:cubicBezTo>
                    <a:pt x="0" y="1095756"/>
                    <a:pt x="315976" y="1411732"/>
                    <a:pt x="705866" y="1411732"/>
                  </a:cubicBezTo>
                  <a:cubicBezTo>
                    <a:pt x="1095756" y="1411732"/>
                    <a:pt x="1411732" y="1095756"/>
                    <a:pt x="1411732" y="705866"/>
                  </a:cubicBezTo>
                  <a:close/>
                </a:path>
              </a:pathLst>
            </a:custGeom>
            <a:solidFill>
              <a:srgbClr val="F2220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14638402" y="6576333"/>
            <a:ext cx="1058798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lang="en-US" altLang="zh-CN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3</a:t>
            </a:r>
            <a:endParaRPr lang="en-US" sz="5400" b="1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9993980" y="6764199"/>
            <a:ext cx="4057294" cy="59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20"/>
              </a:lnSpc>
            </a:pPr>
            <a:r>
              <a:rPr lang="en-US" sz="5400" b="1" dirty="0" err="1">
                <a:solidFill>
                  <a:srgbClr val="F2220F"/>
                </a:solidFill>
                <a:latin typeface="Cambria Bold"/>
                <a:ea typeface="Cambria Bold"/>
                <a:cs typeface="Cambria Bold"/>
                <a:sym typeface="Cambria Bold"/>
              </a:rPr>
              <a:t>快乐分享</a:t>
            </a:r>
            <a:endParaRPr lang="en-US" sz="5400" b="1" dirty="0">
              <a:solidFill>
                <a:srgbClr val="F2220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44" name="AutoShape 44"/>
          <p:cNvSpPr/>
          <p:nvPr/>
        </p:nvSpPr>
        <p:spPr>
          <a:xfrm rot="3630">
            <a:off x="4633910" y="1695450"/>
            <a:ext cx="9020180" cy="0"/>
          </a:xfrm>
          <a:prstGeom prst="line">
            <a:avLst/>
          </a:prstGeom>
          <a:ln w="9525" cap="rnd">
            <a:solidFill>
              <a:srgbClr val="F2220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47" name="TextBox 2">
            <a:extLst>
              <a:ext uri="{FF2B5EF4-FFF2-40B4-BE49-F238E27FC236}">
                <a16:creationId xmlns:a16="http://schemas.microsoft.com/office/drawing/2014/main" id="{67BD7E86-2B81-FA64-4C25-6D5C7E62DF32}"/>
              </a:ext>
            </a:extLst>
          </p:cNvPr>
          <p:cNvSpPr txBox="1"/>
          <p:nvPr/>
        </p:nvSpPr>
        <p:spPr>
          <a:xfrm>
            <a:off x="4965311" y="852748"/>
            <a:ext cx="7318706" cy="862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7200" b="1" dirty="0" err="1">
                <a:solidFill>
                  <a:srgbClr val="262626"/>
                </a:solidFill>
                <a:latin typeface="Segoe Script Bold"/>
                <a:ea typeface="Segoe Script Bold"/>
                <a:cs typeface="Segoe Script Bold"/>
                <a:sym typeface="Segoe Script Bold"/>
              </a:rPr>
              <a:t>消费商手把手</a:t>
            </a:r>
            <a:endParaRPr lang="en-US" sz="7200" b="1" dirty="0">
              <a:solidFill>
                <a:srgbClr val="262626"/>
              </a:solidFill>
              <a:latin typeface="Segoe Script Bold"/>
              <a:ea typeface="Segoe Script Bold"/>
              <a:cs typeface="Segoe Script Bold"/>
              <a:sym typeface="Segoe Script Bold"/>
            </a:endParaRPr>
          </a:p>
        </p:txBody>
      </p:sp>
      <p:sp>
        <p:nvSpPr>
          <p:cNvPr id="49" name="TextBox 29">
            <a:extLst>
              <a:ext uri="{FF2B5EF4-FFF2-40B4-BE49-F238E27FC236}">
                <a16:creationId xmlns:a16="http://schemas.microsoft.com/office/drawing/2014/main" id="{792706CF-D51E-CB13-F655-E495A4E7D4BC}"/>
              </a:ext>
            </a:extLst>
          </p:cNvPr>
          <p:cNvSpPr txBox="1"/>
          <p:nvPr/>
        </p:nvSpPr>
        <p:spPr>
          <a:xfrm>
            <a:off x="7209509" y="4060969"/>
            <a:ext cx="976326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01</a:t>
            </a:r>
          </a:p>
        </p:txBody>
      </p:sp>
      <p:sp>
        <p:nvSpPr>
          <p:cNvPr id="50" name="TextBox 41">
            <a:extLst>
              <a:ext uri="{FF2B5EF4-FFF2-40B4-BE49-F238E27FC236}">
                <a16:creationId xmlns:a16="http://schemas.microsoft.com/office/drawing/2014/main" id="{451BE483-C575-A8DB-9EE4-AAEED8CC1B31}"/>
              </a:ext>
            </a:extLst>
          </p:cNvPr>
          <p:cNvSpPr txBox="1"/>
          <p:nvPr/>
        </p:nvSpPr>
        <p:spPr>
          <a:xfrm>
            <a:off x="9310852" y="6183175"/>
            <a:ext cx="1058798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lang="en-US" altLang="zh-CN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3</a:t>
            </a:r>
            <a:endParaRPr lang="en-US" sz="5400" b="1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51" name="TextBox 33">
            <a:extLst>
              <a:ext uri="{FF2B5EF4-FFF2-40B4-BE49-F238E27FC236}">
                <a16:creationId xmlns:a16="http://schemas.microsoft.com/office/drawing/2014/main" id="{4091FF98-D75C-AF06-956B-D9EB81E6356C}"/>
              </a:ext>
            </a:extLst>
          </p:cNvPr>
          <p:cNvSpPr txBox="1"/>
          <p:nvPr/>
        </p:nvSpPr>
        <p:spPr>
          <a:xfrm>
            <a:off x="7041395" y="6249050"/>
            <a:ext cx="895977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lang="en-US" altLang="zh-CN" sz="5400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4</a:t>
            </a:r>
            <a:endParaRPr lang="en-US" sz="5400" b="1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52" name="object 3">
            <a:extLst>
              <a:ext uri="{FF2B5EF4-FFF2-40B4-BE49-F238E27FC236}">
                <a16:creationId xmlns:a16="http://schemas.microsoft.com/office/drawing/2014/main" id="{5CE89643-D031-A7AA-3F1D-6A25D3E47DDA}"/>
              </a:ext>
            </a:extLst>
          </p:cNvPr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2">
            <a:extLst>
              <a:ext uri="{FF2B5EF4-FFF2-40B4-BE49-F238E27FC236}">
                <a16:creationId xmlns:a16="http://schemas.microsoft.com/office/drawing/2014/main" id="{07FC60A1-6C4D-635C-C262-61DD67F12089}"/>
              </a:ext>
            </a:extLst>
          </p:cNvPr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4" name="object 4">
            <a:extLst>
              <a:ext uri="{FF2B5EF4-FFF2-40B4-BE49-F238E27FC236}">
                <a16:creationId xmlns:a16="http://schemas.microsoft.com/office/drawing/2014/main" id="{580B3EC0-2AE6-51E0-9FD5-C79EE3E07CC5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40238" y="9271587"/>
            <a:ext cx="2867024" cy="971549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2FBAED01-A1AF-14DE-294D-90599D24E19B}"/>
              </a:ext>
            </a:extLst>
          </p:cNvPr>
          <p:cNvSpPr txBox="1"/>
          <p:nvPr/>
        </p:nvSpPr>
        <p:spPr>
          <a:xfrm>
            <a:off x="14948934" y="9382543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3360567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2414</TotalTime>
  <Words>53</Words>
  <Application>Microsoft Office PowerPoint</Application>
  <PresentationFormat>Custom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Adobe Fangsong Std R</vt:lpstr>
      <vt:lpstr>Microsoft JhengHei</vt:lpstr>
      <vt:lpstr>SimSun</vt:lpstr>
      <vt:lpstr>Cambria</vt:lpstr>
      <vt:lpstr>Cambria Bold</vt:lpstr>
      <vt:lpstr>Segoe Script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創業家手把手６大步法</dc:title>
  <dc:creator>n64p5pnqjf</dc:creator>
  <cp:keywords>DAGt3kA0RHs,BAFSyG730B8,0</cp:keywords>
  <cp:lastModifiedBy>BC COMPUTERS</cp:lastModifiedBy>
  <cp:revision>10</cp:revision>
  <dcterms:created xsi:type="dcterms:W3CDTF">2025-07-28T12:38:55Z</dcterms:created>
  <dcterms:modified xsi:type="dcterms:W3CDTF">2026-02-10T11:33:26Z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2025-07-27T00:00:00Z</vt:filetime>
  </property>
  <property fmtid="{D5CDD505-2E9C-101B-9397-08002B2CF9AE}" pid="3" name="Creator">
    <vt:lpwstr>Canva</vt:lpwstr>
  </property>
  <property fmtid="{D5CDD505-2E9C-101B-9397-08002B2CF9AE}" pid="4" name="LastSaved">
    <vt:filetime>2025-07-28T00:00:00Z</vt:filetime>
  </property>
  <property fmtid="{D5CDD505-2E9C-101B-9397-08002B2CF9AE}" pid="5" name="Producer">
    <vt:lpwstr>Canva</vt:lpwstr>
  </property>
</Properties>
</file>