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0" r:id="rId3"/>
    <p:sldId id="256" r:id="rId4"/>
    <p:sldId id="261" r:id="rId5"/>
    <p:sldId id="257" r:id="rId6"/>
    <p:sldId id="258" r:id="rId7"/>
    <p:sldId id="259" r:id="rId8"/>
    <p:sldId id="262" r:id="rId9"/>
    <p:sldId id="263" r:id="rId10"/>
  </p:sldIdLst>
  <p:sldSz cx="18288000" cy="10287000"/>
  <p:notesSz cx="6858000" cy="9144000"/>
  <p:embeddedFontLst>
    <p:embeddedFont>
      <p:font typeface="Adobe Fangsong Std R" panose="02020400000000000000" pitchFamily="18" charset="-128"/>
      <p:regular r:id="rId12"/>
    </p:embeddedFont>
    <p:embeddedFont>
      <p:font typeface="Microsoft JhengHei" panose="020B0604030504040204" pitchFamily="34" charset="-120"/>
      <p:regular r:id="rId13"/>
      <p:bold r:id="rId14"/>
    </p:embeddedFont>
    <p:embeddedFont>
      <p:font typeface="Cambria" panose="02040503050406030204" pitchFamily="18" charset="0"/>
      <p:regular r:id="rId15"/>
      <p:bold r:id="rId16"/>
      <p:italic r:id="rId17"/>
      <p:boldItalic r:id="rId18"/>
    </p:embeddedFont>
    <p:embeddedFont>
      <p:font typeface="Cambria Bold" panose="02040803050406030204" pitchFamily="18" charset="0"/>
      <p:bold r:id="rId19"/>
    </p:embeddedFont>
    <p:embeddedFont>
      <p:font typeface="Segoe Script Bold" panose="030B0804020000000003" pitchFamily="66" charset="0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52" d="100"/>
          <a:sy n="52" d="100"/>
        </p:scale>
        <p:origin x="850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79CDD-EA5D-2609-EFA3-713E52490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8A24FD-969F-2910-25A8-413BD16458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309D67-E48C-B910-4C08-1A1BA04D065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42FD6E5-36B1-0354-CF11-9178A96450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0F5FEAA-957F-6CF1-1591-FE1CDA2016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EBBDD-A6E2-5E1D-1E39-B5CE387907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819AA-7D9B-10C9-4F2A-B4AEDF684A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3409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94964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496425"/>
            <a:ext cx="18287365" cy="791845"/>
          </a:xfrm>
          <a:custGeom>
            <a:avLst/>
            <a:gdLst/>
            <a:ahLst/>
            <a:cxnLst/>
            <a:rect l="l" t="t" r="r" b="b"/>
            <a:pathLst>
              <a:path w="18287365" h="791845">
                <a:moveTo>
                  <a:pt x="556526" y="0"/>
                </a:moveTo>
                <a:lnTo>
                  <a:pt x="0" y="0"/>
                </a:lnTo>
                <a:lnTo>
                  <a:pt x="0" y="791324"/>
                </a:lnTo>
                <a:lnTo>
                  <a:pt x="556526" y="791324"/>
                </a:lnTo>
                <a:lnTo>
                  <a:pt x="556526" y="0"/>
                </a:lnTo>
                <a:close/>
              </a:path>
              <a:path w="18287365" h="791845">
                <a:moveTo>
                  <a:pt x="18286972" y="0"/>
                </a:moveTo>
                <a:lnTo>
                  <a:pt x="3775418" y="0"/>
                </a:lnTo>
                <a:lnTo>
                  <a:pt x="3775418" y="790587"/>
                </a:lnTo>
                <a:lnTo>
                  <a:pt x="18286972" y="790587"/>
                </a:lnTo>
                <a:lnTo>
                  <a:pt x="18286972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287999" cy="94964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70425" y="592137"/>
            <a:ext cx="4753610" cy="802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4584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42987" y="3721632"/>
            <a:ext cx="9286240" cy="0"/>
          </a:xfrm>
          <a:custGeom>
            <a:avLst/>
            <a:gdLst/>
            <a:ahLst/>
            <a:cxnLst/>
            <a:rect l="l" t="t" r="r" b="b"/>
            <a:pathLst>
              <a:path w="9286240">
                <a:moveTo>
                  <a:pt x="0" y="0"/>
                </a:moveTo>
                <a:lnTo>
                  <a:pt x="9285924" y="0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2237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2515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1502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0892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0425" y="592137"/>
            <a:ext cx="4753610" cy="831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50020" y="4597609"/>
            <a:ext cx="8372475" cy="2787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336350" y="9483906"/>
            <a:ext cx="4688840" cy="840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307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8180552" y="1737662"/>
            <a:ext cx="1550129" cy="1567518"/>
          </a:xfrm>
          <a:custGeom>
            <a:avLst/>
            <a:gdLst/>
            <a:ahLst/>
            <a:cxnLst/>
            <a:rect l="l" t="t" r="r" b="b"/>
            <a:pathLst>
              <a:path w="1550129" h="1567518">
                <a:moveTo>
                  <a:pt x="0" y="0"/>
                </a:moveTo>
                <a:lnTo>
                  <a:pt x="1550128" y="0"/>
                </a:lnTo>
                <a:lnTo>
                  <a:pt x="1550128" y="1567518"/>
                </a:lnTo>
                <a:lnTo>
                  <a:pt x="0" y="15675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248400" y="5386386"/>
            <a:ext cx="2360554" cy="2271714"/>
          </a:xfrm>
          <a:custGeom>
            <a:avLst/>
            <a:gdLst/>
            <a:ahLst/>
            <a:cxnLst/>
            <a:rect l="l" t="t" r="r" b="b"/>
            <a:pathLst>
              <a:path w="2360554" h="2271714">
                <a:moveTo>
                  <a:pt x="0" y="0"/>
                </a:moveTo>
                <a:lnTo>
                  <a:pt x="2360554" y="0"/>
                </a:lnTo>
                <a:lnTo>
                  <a:pt x="2360554" y="2271714"/>
                </a:lnTo>
                <a:lnTo>
                  <a:pt x="0" y="22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233814" y="3055605"/>
            <a:ext cx="2376786" cy="2615778"/>
          </a:xfrm>
          <a:custGeom>
            <a:avLst/>
            <a:gdLst/>
            <a:ahLst/>
            <a:cxnLst/>
            <a:rect l="l" t="t" r="r" b="b"/>
            <a:pathLst>
              <a:path w="2376786" h="2615778">
                <a:moveTo>
                  <a:pt x="0" y="0"/>
                </a:moveTo>
                <a:lnTo>
                  <a:pt x="2376787" y="0"/>
                </a:lnTo>
                <a:lnTo>
                  <a:pt x="2376787" y="2615778"/>
                </a:lnTo>
                <a:lnTo>
                  <a:pt x="0" y="26157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8345306" y="5040932"/>
            <a:ext cx="2703694" cy="2617168"/>
          </a:xfrm>
          <a:custGeom>
            <a:avLst/>
            <a:gdLst/>
            <a:ahLst/>
            <a:cxnLst/>
            <a:rect l="l" t="t" r="r" b="b"/>
            <a:pathLst>
              <a:path w="2703694" h="2617168">
                <a:moveTo>
                  <a:pt x="0" y="0"/>
                </a:moveTo>
                <a:lnTo>
                  <a:pt x="2703695" y="0"/>
                </a:lnTo>
                <a:lnTo>
                  <a:pt x="2703695" y="2617169"/>
                </a:lnTo>
                <a:lnTo>
                  <a:pt x="0" y="26171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329590" y="3053622"/>
            <a:ext cx="2719410" cy="2270451"/>
          </a:xfrm>
          <a:custGeom>
            <a:avLst/>
            <a:gdLst/>
            <a:ahLst/>
            <a:cxnLst/>
            <a:rect l="l" t="t" r="r" b="b"/>
            <a:pathLst>
              <a:path w="2719410" h="2270451">
                <a:moveTo>
                  <a:pt x="0" y="0"/>
                </a:moveTo>
                <a:lnTo>
                  <a:pt x="2719410" y="0"/>
                </a:lnTo>
                <a:lnTo>
                  <a:pt x="2719410" y="2270451"/>
                </a:lnTo>
                <a:lnTo>
                  <a:pt x="0" y="22704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588356" y="4990546"/>
            <a:ext cx="1493677" cy="507831"/>
          </a:xfrm>
          <a:custGeom>
            <a:avLst/>
            <a:gdLst/>
            <a:ahLst/>
            <a:cxnLst/>
            <a:rect l="l" t="t" r="r" b="b"/>
            <a:pathLst>
              <a:path w="1991570" h="677108">
                <a:moveTo>
                  <a:pt x="0" y="0"/>
                </a:moveTo>
                <a:lnTo>
                  <a:pt x="1991570" y="0"/>
                </a:lnTo>
                <a:lnTo>
                  <a:pt x="1991570" y="677108"/>
                </a:lnTo>
                <a:lnTo>
                  <a:pt x="0" y="67710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6588356" y="7187226"/>
            <a:ext cx="1493677" cy="507831"/>
          </a:xfrm>
          <a:custGeom>
            <a:avLst/>
            <a:gdLst/>
            <a:ahLst/>
            <a:cxnLst/>
            <a:rect l="l" t="t" r="r" b="b"/>
            <a:pathLst>
              <a:path w="1991570" h="677108">
                <a:moveTo>
                  <a:pt x="0" y="0"/>
                </a:moveTo>
                <a:lnTo>
                  <a:pt x="1991570" y="0"/>
                </a:lnTo>
                <a:lnTo>
                  <a:pt x="1991570" y="677108"/>
                </a:lnTo>
                <a:lnTo>
                  <a:pt x="0" y="67710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8564013" y="7952296"/>
            <a:ext cx="1493678" cy="507831"/>
            <a:chOff x="0" y="0"/>
            <a:chExt cx="1991570" cy="6771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91570" cy="677108"/>
            </a:xfrm>
            <a:custGeom>
              <a:avLst/>
              <a:gdLst/>
              <a:ahLst/>
              <a:cxnLst/>
              <a:rect l="l" t="t" r="r" b="b"/>
              <a:pathLst>
                <a:path w="1991570" h="677108">
                  <a:moveTo>
                    <a:pt x="0" y="0"/>
                  </a:moveTo>
                  <a:lnTo>
                    <a:pt x="1991570" y="0"/>
                  </a:lnTo>
                  <a:lnTo>
                    <a:pt x="199157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1991570" cy="6866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28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 Bold"/>
                  <a:ea typeface="Cambria Bold"/>
                  <a:cs typeface="Cambria Bold"/>
                  <a:sym typeface="Cambria Bold"/>
                </a:rPr>
                <a:t>Option 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977922" y="4133824"/>
            <a:ext cx="2563827" cy="1172508"/>
            <a:chOff x="-1426868" y="-886236"/>
            <a:chExt cx="3418438" cy="156334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991570" cy="677108"/>
            </a:xfrm>
            <a:custGeom>
              <a:avLst/>
              <a:gdLst/>
              <a:ahLst/>
              <a:cxnLst/>
              <a:rect l="l" t="t" r="r" b="b"/>
              <a:pathLst>
                <a:path w="1991570" h="677108">
                  <a:moveTo>
                    <a:pt x="0" y="0"/>
                  </a:moveTo>
                  <a:lnTo>
                    <a:pt x="1991570" y="0"/>
                  </a:lnTo>
                  <a:lnTo>
                    <a:pt x="199157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-1426868" y="-886236"/>
              <a:ext cx="1991570" cy="6866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28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 Bold"/>
                  <a:ea typeface="Cambria Bold"/>
                  <a:cs typeface="Cambria Bold"/>
                  <a:sym typeface="Cambria Bold"/>
                </a:rPr>
                <a:t>02</a:t>
              </a:r>
              <a:endPara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981200" y="3301752"/>
            <a:ext cx="1263082" cy="1233251"/>
            <a:chOff x="260016" y="-53"/>
            <a:chExt cx="1411733" cy="1411733"/>
          </a:xfrm>
        </p:grpSpPr>
        <p:sp>
          <p:nvSpPr>
            <p:cNvPr id="28" name="Freeform 28"/>
            <p:cNvSpPr/>
            <p:nvPr/>
          </p:nvSpPr>
          <p:spPr>
            <a:xfrm>
              <a:off x="260016" y="-53"/>
              <a:ext cx="1411733" cy="1411733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0" y="705866"/>
                  </a:moveTo>
                  <a:cubicBezTo>
                    <a:pt x="0" y="315976"/>
                    <a:pt x="315976" y="0"/>
                    <a:pt x="705866" y="0"/>
                  </a:cubicBezTo>
                  <a:cubicBezTo>
                    <a:pt x="1095756" y="0"/>
                    <a:pt x="1411732" y="315976"/>
                    <a:pt x="1411732" y="705866"/>
                  </a:cubicBezTo>
                  <a:cubicBezTo>
                    <a:pt x="1411732" y="1095756"/>
                    <a:pt x="1095756" y="1411732"/>
                    <a:pt x="705866" y="1411732"/>
                  </a:cubicBezTo>
                  <a:cubicBezTo>
                    <a:pt x="315976" y="1411732"/>
                    <a:pt x="0" y="1095629"/>
                    <a:pt x="0" y="705866"/>
                  </a:cubicBezTo>
                  <a:close/>
                </a:path>
              </a:pathLst>
            </a:custGeom>
            <a:solidFill>
              <a:srgbClr val="35F29A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2230331" y="3743694"/>
            <a:ext cx="1085451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410306" y="3771900"/>
            <a:ext cx="4057294" cy="1016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35F29A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邀请进群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35F29A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  <a:p>
            <a:pPr marL="0" marR="0" lvl="0" indent="0" algn="l" defTabSz="914400" eaLnBrk="1" fontAlgn="auto" latinLnBrk="0" hangingPunct="1">
              <a:lnSpc>
                <a:spcPts val="3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35F29A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1981200" y="6060308"/>
            <a:ext cx="1270187" cy="1233251"/>
            <a:chOff x="0" y="0"/>
            <a:chExt cx="1411626" cy="141162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0" y="705866"/>
                  </a:moveTo>
                  <a:cubicBezTo>
                    <a:pt x="0" y="315976"/>
                    <a:pt x="315976" y="0"/>
                    <a:pt x="705866" y="0"/>
                  </a:cubicBezTo>
                  <a:cubicBezTo>
                    <a:pt x="1095756" y="0"/>
                    <a:pt x="1411732" y="315976"/>
                    <a:pt x="1411732" y="705866"/>
                  </a:cubicBezTo>
                  <a:cubicBezTo>
                    <a:pt x="1411732" y="1095756"/>
                    <a:pt x="1095756" y="1411732"/>
                    <a:pt x="705866" y="1411732"/>
                  </a:cubicBezTo>
                  <a:cubicBezTo>
                    <a:pt x="315976" y="1411732"/>
                    <a:pt x="0" y="1095629"/>
                    <a:pt x="0" y="705866"/>
                  </a:cubicBezTo>
                  <a:close/>
                </a:path>
              </a:pathLst>
            </a:custGeom>
            <a:solidFill>
              <a:srgbClr val="F2B807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2189386" y="6444620"/>
            <a:ext cx="895977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4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3540403" y="6387678"/>
            <a:ext cx="4057294" cy="1694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2B8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吃便宜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2B8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，</a:t>
            </a:r>
            <a:endParaRPr kumimoji="0" lang="en-MY" altLang="zh-CN" sz="5400" b="1" i="0" u="none" strike="noStrike" kern="0" cap="none" spc="0" normalizeH="0" baseline="0" noProof="0" dirty="0">
              <a:ln>
                <a:noFill/>
              </a:ln>
              <a:solidFill>
                <a:srgbClr val="F2B8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altLang="zh-CN" sz="5400" b="1" i="0" u="none" strike="noStrike" kern="0" cap="none" spc="0" normalizeH="0" baseline="0" noProof="0" dirty="0">
              <a:ln>
                <a:noFill/>
              </a:ln>
              <a:solidFill>
                <a:srgbClr val="F2B8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2B8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吃免费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2B8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14312664" y="3222484"/>
            <a:ext cx="1355357" cy="1246482"/>
            <a:chOff x="0" y="0"/>
            <a:chExt cx="1411626" cy="141162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1411605" y="705866"/>
                  </a:moveTo>
                  <a:cubicBezTo>
                    <a:pt x="1411605" y="315976"/>
                    <a:pt x="1095629" y="0"/>
                    <a:pt x="705866" y="0"/>
                  </a:cubicBezTo>
                  <a:cubicBezTo>
                    <a:pt x="316103" y="0"/>
                    <a:pt x="0" y="315976"/>
                    <a:pt x="0" y="705866"/>
                  </a:cubicBezTo>
                  <a:cubicBezTo>
                    <a:pt x="0" y="1095756"/>
                    <a:pt x="315976" y="1411732"/>
                    <a:pt x="705866" y="1411732"/>
                  </a:cubicBezTo>
                  <a:cubicBezTo>
                    <a:pt x="1095756" y="1411732"/>
                    <a:pt x="1411732" y="1095756"/>
                    <a:pt x="1411732" y="705866"/>
                  </a:cubicBezTo>
                  <a:close/>
                </a:path>
              </a:pathLst>
            </a:custGeom>
            <a:solidFill>
              <a:srgbClr val="F28907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4609223" y="3637414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2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9958811" y="3811525"/>
            <a:ext cx="4057294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289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七天换食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289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14325600" y="6182925"/>
            <a:ext cx="1246574" cy="1246575"/>
            <a:chOff x="0" y="0"/>
            <a:chExt cx="1411626" cy="14116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1411605" y="705866"/>
                  </a:moveTo>
                  <a:cubicBezTo>
                    <a:pt x="1411605" y="315976"/>
                    <a:pt x="1095629" y="0"/>
                    <a:pt x="705866" y="0"/>
                  </a:cubicBezTo>
                  <a:cubicBezTo>
                    <a:pt x="316103" y="0"/>
                    <a:pt x="0" y="315976"/>
                    <a:pt x="0" y="705866"/>
                  </a:cubicBezTo>
                  <a:cubicBezTo>
                    <a:pt x="0" y="1095756"/>
                    <a:pt x="315976" y="1411732"/>
                    <a:pt x="705866" y="1411732"/>
                  </a:cubicBezTo>
                  <a:cubicBezTo>
                    <a:pt x="1095756" y="1411732"/>
                    <a:pt x="1411732" y="1095756"/>
                    <a:pt x="1411732" y="705866"/>
                  </a:cubicBezTo>
                  <a:close/>
                </a:path>
              </a:pathLst>
            </a:custGeom>
            <a:solidFill>
              <a:srgbClr val="F2220F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4638402" y="6576333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3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9993980" y="6764199"/>
            <a:ext cx="4057294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2220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快乐分享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2220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44" name="AutoShape 44"/>
          <p:cNvSpPr/>
          <p:nvPr/>
        </p:nvSpPr>
        <p:spPr>
          <a:xfrm rot="3630">
            <a:off x="4633910" y="1695450"/>
            <a:ext cx="9020180" cy="0"/>
          </a:xfrm>
          <a:prstGeom prst="line">
            <a:avLst/>
          </a:prstGeom>
          <a:ln w="9525" cap="rnd">
            <a:solidFill>
              <a:srgbClr val="F2220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67BD7E86-2B81-FA64-4C25-6D5C7E62DF32}"/>
              </a:ext>
            </a:extLst>
          </p:cNvPr>
          <p:cNvSpPr txBox="1"/>
          <p:nvPr/>
        </p:nvSpPr>
        <p:spPr>
          <a:xfrm>
            <a:off x="4965311" y="852748"/>
            <a:ext cx="7318706" cy="862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6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Script Bold"/>
                <a:ea typeface="Segoe Script Bold"/>
                <a:cs typeface="Segoe Script Bold"/>
                <a:sym typeface="Segoe Script Bold"/>
              </a:rPr>
              <a:t>消费商手把手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Script Bold"/>
              <a:ea typeface="Segoe Script Bold"/>
              <a:cs typeface="Segoe Script Bold"/>
              <a:sym typeface="Segoe Script Bold"/>
            </a:endParaRPr>
          </a:p>
        </p:txBody>
      </p:sp>
      <p:sp>
        <p:nvSpPr>
          <p:cNvPr id="49" name="TextBox 29">
            <a:extLst>
              <a:ext uri="{FF2B5EF4-FFF2-40B4-BE49-F238E27FC236}">
                <a16:creationId xmlns:a16="http://schemas.microsoft.com/office/drawing/2014/main" id="{792706CF-D51E-CB13-F655-E495A4E7D4BC}"/>
              </a:ext>
            </a:extLst>
          </p:cNvPr>
          <p:cNvSpPr txBox="1"/>
          <p:nvPr/>
        </p:nvSpPr>
        <p:spPr>
          <a:xfrm>
            <a:off x="7209509" y="4060969"/>
            <a:ext cx="976326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01</a:t>
            </a:r>
          </a:p>
        </p:txBody>
      </p:sp>
      <p:sp>
        <p:nvSpPr>
          <p:cNvPr id="50" name="TextBox 41">
            <a:extLst>
              <a:ext uri="{FF2B5EF4-FFF2-40B4-BE49-F238E27FC236}">
                <a16:creationId xmlns:a16="http://schemas.microsoft.com/office/drawing/2014/main" id="{451BE483-C575-A8DB-9EE4-AAEED8CC1B31}"/>
              </a:ext>
            </a:extLst>
          </p:cNvPr>
          <p:cNvSpPr txBox="1"/>
          <p:nvPr/>
        </p:nvSpPr>
        <p:spPr>
          <a:xfrm>
            <a:off x="9310852" y="6183175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3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51" name="TextBox 33">
            <a:extLst>
              <a:ext uri="{FF2B5EF4-FFF2-40B4-BE49-F238E27FC236}">
                <a16:creationId xmlns:a16="http://schemas.microsoft.com/office/drawing/2014/main" id="{4091FF98-D75C-AF06-956B-D9EB81E6356C}"/>
              </a:ext>
            </a:extLst>
          </p:cNvPr>
          <p:cNvSpPr txBox="1"/>
          <p:nvPr/>
        </p:nvSpPr>
        <p:spPr>
          <a:xfrm>
            <a:off x="7041395" y="6249050"/>
            <a:ext cx="895977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4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52" name="object 3">
            <a:extLst>
              <a:ext uri="{FF2B5EF4-FFF2-40B4-BE49-F238E27FC236}">
                <a16:creationId xmlns:a16="http://schemas.microsoft.com/office/drawing/2014/main" id="{5CE89643-D031-A7AA-3F1D-6A25D3E47DDA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07FC60A1-6C4D-635C-C262-61DD67F12089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4" name="object 4">
            <a:extLst>
              <a:ext uri="{FF2B5EF4-FFF2-40B4-BE49-F238E27FC236}">
                <a16:creationId xmlns:a16="http://schemas.microsoft.com/office/drawing/2014/main" id="{580B3EC0-2AE6-51E0-9FD5-C79EE3E07CC5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1B017A94-AD6E-CAD1-2C53-B4BBD8493261}"/>
              </a:ext>
            </a:extLst>
          </p:cNvPr>
          <p:cNvSpPr txBox="1"/>
          <p:nvPr/>
        </p:nvSpPr>
        <p:spPr>
          <a:xfrm>
            <a:off x="14948934" y="9463961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4D42E47-D41C-83D6-8086-2D57E7A262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552" t="20371" r="11935" b="11009"/>
          <a:stretch>
            <a:fillRect/>
          </a:stretch>
        </p:blipFill>
        <p:spPr>
          <a:xfrm>
            <a:off x="1905000" y="0"/>
            <a:ext cx="14097000" cy="90896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623084-306B-F00B-EEBA-5F156495551C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8F3A9-EED5-8DB9-AC10-75941CD93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9817C152-DDC4-9272-261F-E0B626BEB6A0}"/>
              </a:ext>
            </a:extLst>
          </p:cNvPr>
          <p:cNvSpPr/>
          <p:nvPr/>
        </p:nvSpPr>
        <p:spPr>
          <a:xfrm>
            <a:off x="8180552" y="1737662"/>
            <a:ext cx="1550129" cy="1567518"/>
          </a:xfrm>
          <a:custGeom>
            <a:avLst/>
            <a:gdLst/>
            <a:ahLst/>
            <a:cxnLst/>
            <a:rect l="l" t="t" r="r" b="b"/>
            <a:pathLst>
              <a:path w="1550129" h="1567518">
                <a:moveTo>
                  <a:pt x="0" y="0"/>
                </a:moveTo>
                <a:lnTo>
                  <a:pt x="1550128" y="0"/>
                </a:lnTo>
                <a:lnTo>
                  <a:pt x="1550128" y="1567518"/>
                </a:lnTo>
                <a:lnTo>
                  <a:pt x="0" y="15675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385C111-12FF-5089-1D7A-1420CD9DFD8D}"/>
              </a:ext>
            </a:extLst>
          </p:cNvPr>
          <p:cNvSpPr/>
          <p:nvPr/>
        </p:nvSpPr>
        <p:spPr>
          <a:xfrm>
            <a:off x="6248400" y="5386386"/>
            <a:ext cx="2360554" cy="2271714"/>
          </a:xfrm>
          <a:custGeom>
            <a:avLst/>
            <a:gdLst/>
            <a:ahLst/>
            <a:cxnLst/>
            <a:rect l="l" t="t" r="r" b="b"/>
            <a:pathLst>
              <a:path w="2360554" h="2271714">
                <a:moveTo>
                  <a:pt x="0" y="0"/>
                </a:moveTo>
                <a:lnTo>
                  <a:pt x="2360554" y="0"/>
                </a:lnTo>
                <a:lnTo>
                  <a:pt x="2360554" y="2271714"/>
                </a:lnTo>
                <a:lnTo>
                  <a:pt x="0" y="22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B1FB7BD-E3CB-1CEF-3C6B-C29D9EC4B693}"/>
              </a:ext>
            </a:extLst>
          </p:cNvPr>
          <p:cNvSpPr/>
          <p:nvPr/>
        </p:nvSpPr>
        <p:spPr>
          <a:xfrm>
            <a:off x="6233814" y="3055605"/>
            <a:ext cx="2376786" cy="2615778"/>
          </a:xfrm>
          <a:custGeom>
            <a:avLst/>
            <a:gdLst/>
            <a:ahLst/>
            <a:cxnLst/>
            <a:rect l="l" t="t" r="r" b="b"/>
            <a:pathLst>
              <a:path w="2376786" h="2615778">
                <a:moveTo>
                  <a:pt x="0" y="0"/>
                </a:moveTo>
                <a:lnTo>
                  <a:pt x="2376787" y="0"/>
                </a:lnTo>
                <a:lnTo>
                  <a:pt x="2376787" y="2615778"/>
                </a:lnTo>
                <a:lnTo>
                  <a:pt x="0" y="26157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DBB5F16-5739-6BE2-BEF5-B37EA3A966D0}"/>
              </a:ext>
            </a:extLst>
          </p:cNvPr>
          <p:cNvSpPr/>
          <p:nvPr/>
        </p:nvSpPr>
        <p:spPr>
          <a:xfrm>
            <a:off x="8345306" y="5040932"/>
            <a:ext cx="2703694" cy="2617168"/>
          </a:xfrm>
          <a:custGeom>
            <a:avLst/>
            <a:gdLst/>
            <a:ahLst/>
            <a:cxnLst/>
            <a:rect l="l" t="t" r="r" b="b"/>
            <a:pathLst>
              <a:path w="2703694" h="2617168">
                <a:moveTo>
                  <a:pt x="0" y="0"/>
                </a:moveTo>
                <a:lnTo>
                  <a:pt x="2703695" y="0"/>
                </a:lnTo>
                <a:lnTo>
                  <a:pt x="2703695" y="2617169"/>
                </a:lnTo>
                <a:lnTo>
                  <a:pt x="0" y="26171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DFE6D70-0B7A-829E-D325-9EE45D308480}"/>
              </a:ext>
            </a:extLst>
          </p:cNvPr>
          <p:cNvSpPr/>
          <p:nvPr/>
        </p:nvSpPr>
        <p:spPr>
          <a:xfrm>
            <a:off x="8329590" y="3053622"/>
            <a:ext cx="2719410" cy="2270451"/>
          </a:xfrm>
          <a:custGeom>
            <a:avLst/>
            <a:gdLst/>
            <a:ahLst/>
            <a:cxnLst/>
            <a:rect l="l" t="t" r="r" b="b"/>
            <a:pathLst>
              <a:path w="2719410" h="2270451">
                <a:moveTo>
                  <a:pt x="0" y="0"/>
                </a:moveTo>
                <a:lnTo>
                  <a:pt x="2719410" y="0"/>
                </a:lnTo>
                <a:lnTo>
                  <a:pt x="2719410" y="2270451"/>
                </a:lnTo>
                <a:lnTo>
                  <a:pt x="0" y="22704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C600852A-C065-AC87-A75B-DEF8514C93F0}"/>
              </a:ext>
            </a:extLst>
          </p:cNvPr>
          <p:cNvSpPr/>
          <p:nvPr/>
        </p:nvSpPr>
        <p:spPr>
          <a:xfrm>
            <a:off x="6588356" y="4990546"/>
            <a:ext cx="1493677" cy="507831"/>
          </a:xfrm>
          <a:custGeom>
            <a:avLst/>
            <a:gdLst/>
            <a:ahLst/>
            <a:cxnLst/>
            <a:rect l="l" t="t" r="r" b="b"/>
            <a:pathLst>
              <a:path w="1991570" h="677108">
                <a:moveTo>
                  <a:pt x="0" y="0"/>
                </a:moveTo>
                <a:lnTo>
                  <a:pt x="1991570" y="0"/>
                </a:lnTo>
                <a:lnTo>
                  <a:pt x="1991570" y="677108"/>
                </a:lnTo>
                <a:lnTo>
                  <a:pt x="0" y="67710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8289B54-8253-8BBB-E7E5-67652A0B8597}"/>
              </a:ext>
            </a:extLst>
          </p:cNvPr>
          <p:cNvSpPr/>
          <p:nvPr/>
        </p:nvSpPr>
        <p:spPr>
          <a:xfrm>
            <a:off x="6588356" y="7187226"/>
            <a:ext cx="1493677" cy="507831"/>
          </a:xfrm>
          <a:custGeom>
            <a:avLst/>
            <a:gdLst/>
            <a:ahLst/>
            <a:cxnLst/>
            <a:rect l="l" t="t" r="r" b="b"/>
            <a:pathLst>
              <a:path w="1991570" h="677108">
                <a:moveTo>
                  <a:pt x="0" y="0"/>
                </a:moveTo>
                <a:lnTo>
                  <a:pt x="1991570" y="0"/>
                </a:lnTo>
                <a:lnTo>
                  <a:pt x="1991570" y="677108"/>
                </a:lnTo>
                <a:lnTo>
                  <a:pt x="0" y="67710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AE65DB7A-A06F-FC05-618A-1BD9C4C37C66}"/>
              </a:ext>
            </a:extLst>
          </p:cNvPr>
          <p:cNvGrpSpPr/>
          <p:nvPr/>
        </p:nvGrpSpPr>
        <p:grpSpPr>
          <a:xfrm>
            <a:off x="8564013" y="7952296"/>
            <a:ext cx="1493678" cy="507831"/>
            <a:chOff x="0" y="0"/>
            <a:chExt cx="1991570" cy="677108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3D5DAC0-2B91-AEB7-0629-FB1D59B89C21}"/>
                </a:ext>
              </a:extLst>
            </p:cNvPr>
            <p:cNvSpPr/>
            <p:nvPr/>
          </p:nvSpPr>
          <p:spPr>
            <a:xfrm>
              <a:off x="0" y="0"/>
              <a:ext cx="1991570" cy="677108"/>
            </a:xfrm>
            <a:custGeom>
              <a:avLst/>
              <a:gdLst/>
              <a:ahLst/>
              <a:cxnLst/>
              <a:rect l="l" t="t" r="r" b="b"/>
              <a:pathLst>
                <a:path w="1991570" h="677108">
                  <a:moveTo>
                    <a:pt x="0" y="0"/>
                  </a:moveTo>
                  <a:lnTo>
                    <a:pt x="1991570" y="0"/>
                  </a:lnTo>
                  <a:lnTo>
                    <a:pt x="199157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10229441-832C-C3A3-E86C-F10E2EA68C48}"/>
                </a:ext>
              </a:extLst>
            </p:cNvPr>
            <p:cNvSpPr txBox="1"/>
            <p:nvPr/>
          </p:nvSpPr>
          <p:spPr>
            <a:xfrm>
              <a:off x="0" y="-9525"/>
              <a:ext cx="1991570" cy="6866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28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 Bold"/>
                  <a:ea typeface="Cambria Bold"/>
                  <a:cs typeface="Cambria Bold"/>
                  <a:sym typeface="Cambria Bold"/>
                </a:rPr>
                <a:t>Option 3</a:t>
              </a: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FAD1A65C-7E9C-0BD9-FDD9-83C379F1E4CE}"/>
              </a:ext>
            </a:extLst>
          </p:cNvPr>
          <p:cNvGrpSpPr/>
          <p:nvPr/>
        </p:nvGrpSpPr>
        <p:grpSpPr>
          <a:xfrm>
            <a:off x="8977922" y="4133824"/>
            <a:ext cx="2563827" cy="1172508"/>
            <a:chOff x="-1426868" y="-886236"/>
            <a:chExt cx="3418438" cy="1563344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BC0E31C-F243-2D73-4086-1E57E35E78CB}"/>
                </a:ext>
              </a:extLst>
            </p:cNvPr>
            <p:cNvSpPr/>
            <p:nvPr/>
          </p:nvSpPr>
          <p:spPr>
            <a:xfrm>
              <a:off x="0" y="0"/>
              <a:ext cx="1991570" cy="677108"/>
            </a:xfrm>
            <a:custGeom>
              <a:avLst/>
              <a:gdLst/>
              <a:ahLst/>
              <a:cxnLst/>
              <a:rect l="l" t="t" r="r" b="b"/>
              <a:pathLst>
                <a:path w="1991570" h="677108">
                  <a:moveTo>
                    <a:pt x="0" y="0"/>
                  </a:moveTo>
                  <a:lnTo>
                    <a:pt x="1991570" y="0"/>
                  </a:lnTo>
                  <a:lnTo>
                    <a:pt x="199157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B922C969-D94A-67D9-13A7-FC14BA9003A0}"/>
                </a:ext>
              </a:extLst>
            </p:cNvPr>
            <p:cNvSpPr txBox="1"/>
            <p:nvPr/>
          </p:nvSpPr>
          <p:spPr>
            <a:xfrm>
              <a:off x="-1426868" y="-886236"/>
              <a:ext cx="1991570" cy="6866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28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 Bold"/>
                  <a:ea typeface="Cambria Bold"/>
                  <a:cs typeface="Cambria Bold"/>
                  <a:sym typeface="Cambria Bold"/>
                </a:rPr>
                <a:t>02</a:t>
              </a:r>
              <a:endPara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endParaRPr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0AFAB90B-21C7-E5F5-BC5B-2AA3EFC53820}"/>
              </a:ext>
            </a:extLst>
          </p:cNvPr>
          <p:cNvGrpSpPr/>
          <p:nvPr/>
        </p:nvGrpSpPr>
        <p:grpSpPr>
          <a:xfrm>
            <a:off x="1981200" y="3301752"/>
            <a:ext cx="1263082" cy="1233251"/>
            <a:chOff x="260016" y="-53"/>
            <a:chExt cx="1411733" cy="1411733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2E1DE6AC-05C2-166B-8490-6F11E766348A}"/>
                </a:ext>
              </a:extLst>
            </p:cNvPr>
            <p:cNvSpPr/>
            <p:nvPr/>
          </p:nvSpPr>
          <p:spPr>
            <a:xfrm>
              <a:off x="260016" y="-53"/>
              <a:ext cx="1411733" cy="1411733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0" y="705866"/>
                  </a:moveTo>
                  <a:cubicBezTo>
                    <a:pt x="0" y="315976"/>
                    <a:pt x="315976" y="0"/>
                    <a:pt x="705866" y="0"/>
                  </a:cubicBezTo>
                  <a:cubicBezTo>
                    <a:pt x="1095756" y="0"/>
                    <a:pt x="1411732" y="315976"/>
                    <a:pt x="1411732" y="705866"/>
                  </a:cubicBezTo>
                  <a:cubicBezTo>
                    <a:pt x="1411732" y="1095756"/>
                    <a:pt x="1095756" y="1411732"/>
                    <a:pt x="705866" y="1411732"/>
                  </a:cubicBezTo>
                  <a:cubicBezTo>
                    <a:pt x="315976" y="1411732"/>
                    <a:pt x="0" y="1095629"/>
                    <a:pt x="0" y="705866"/>
                  </a:cubicBezTo>
                  <a:close/>
                </a:path>
              </a:pathLst>
            </a:custGeom>
            <a:solidFill>
              <a:srgbClr val="35F29A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1007A85E-1E53-679E-3174-6D2D5C3DA271}"/>
              </a:ext>
            </a:extLst>
          </p:cNvPr>
          <p:cNvSpPr txBox="1"/>
          <p:nvPr/>
        </p:nvSpPr>
        <p:spPr>
          <a:xfrm>
            <a:off x="2230331" y="3743694"/>
            <a:ext cx="1085451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01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21FE362D-AFAD-395E-255A-00C07FCFB91A}"/>
              </a:ext>
            </a:extLst>
          </p:cNvPr>
          <p:cNvSpPr txBox="1"/>
          <p:nvPr/>
        </p:nvSpPr>
        <p:spPr>
          <a:xfrm>
            <a:off x="3410306" y="3771900"/>
            <a:ext cx="4057294" cy="1016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35F29A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邀请进群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35F29A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  <a:p>
            <a:pPr marL="0" marR="0" lvl="0" indent="0" algn="l" defTabSz="914400" eaLnBrk="1" fontAlgn="auto" latinLnBrk="0" hangingPunct="1">
              <a:lnSpc>
                <a:spcPts val="3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35F29A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31" name="Group 31">
            <a:extLst>
              <a:ext uri="{FF2B5EF4-FFF2-40B4-BE49-F238E27FC236}">
                <a16:creationId xmlns:a16="http://schemas.microsoft.com/office/drawing/2014/main" id="{22EAF19E-78DD-F6EF-25DE-F77D00A26B2C}"/>
              </a:ext>
            </a:extLst>
          </p:cNvPr>
          <p:cNvGrpSpPr/>
          <p:nvPr/>
        </p:nvGrpSpPr>
        <p:grpSpPr>
          <a:xfrm>
            <a:off x="1981200" y="6060308"/>
            <a:ext cx="1270187" cy="1233251"/>
            <a:chOff x="0" y="0"/>
            <a:chExt cx="1411626" cy="1411626"/>
          </a:xfrm>
        </p:grpSpPr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7794864-51D5-5D95-3BBD-25C12A6E2BCB}"/>
                </a:ext>
              </a:extLst>
            </p:cNvPr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0" y="705866"/>
                  </a:moveTo>
                  <a:cubicBezTo>
                    <a:pt x="0" y="315976"/>
                    <a:pt x="315976" y="0"/>
                    <a:pt x="705866" y="0"/>
                  </a:cubicBezTo>
                  <a:cubicBezTo>
                    <a:pt x="1095756" y="0"/>
                    <a:pt x="1411732" y="315976"/>
                    <a:pt x="1411732" y="705866"/>
                  </a:cubicBezTo>
                  <a:cubicBezTo>
                    <a:pt x="1411732" y="1095756"/>
                    <a:pt x="1095756" y="1411732"/>
                    <a:pt x="705866" y="1411732"/>
                  </a:cubicBezTo>
                  <a:cubicBezTo>
                    <a:pt x="315976" y="1411732"/>
                    <a:pt x="0" y="1095629"/>
                    <a:pt x="0" y="705866"/>
                  </a:cubicBezTo>
                  <a:close/>
                </a:path>
              </a:pathLst>
            </a:custGeom>
            <a:solidFill>
              <a:srgbClr val="F2B807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3" name="TextBox 33">
            <a:extLst>
              <a:ext uri="{FF2B5EF4-FFF2-40B4-BE49-F238E27FC236}">
                <a16:creationId xmlns:a16="http://schemas.microsoft.com/office/drawing/2014/main" id="{8A6A77A7-2ADC-D4AC-B7B3-9CEC59422E14}"/>
              </a:ext>
            </a:extLst>
          </p:cNvPr>
          <p:cNvSpPr txBox="1"/>
          <p:nvPr/>
        </p:nvSpPr>
        <p:spPr>
          <a:xfrm>
            <a:off x="2189386" y="6444620"/>
            <a:ext cx="895977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4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08F184D8-E266-DA27-B27D-236C732E03AD}"/>
              </a:ext>
            </a:extLst>
          </p:cNvPr>
          <p:cNvSpPr txBox="1"/>
          <p:nvPr/>
        </p:nvSpPr>
        <p:spPr>
          <a:xfrm>
            <a:off x="3540403" y="6387678"/>
            <a:ext cx="4057294" cy="1694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2B8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吃便宜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2B8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，</a:t>
            </a:r>
            <a:endParaRPr kumimoji="0" lang="en-MY" altLang="zh-CN" sz="5400" b="1" i="0" u="none" strike="noStrike" kern="0" cap="none" spc="0" normalizeH="0" baseline="0" noProof="0" dirty="0">
              <a:ln>
                <a:noFill/>
              </a:ln>
              <a:solidFill>
                <a:srgbClr val="F2B8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altLang="zh-CN" sz="5400" b="1" i="0" u="none" strike="noStrike" kern="0" cap="none" spc="0" normalizeH="0" baseline="0" noProof="0" dirty="0">
              <a:ln>
                <a:noFill/>
              </a:ln>
              <a:solidFill>
                <a:srgbClr val="F2B8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2B8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吃免费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2B8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35" name="Group 35">
            <a:extLst>
              <a:ext uri="{FF2B5EF4-FFF2-40B4-BE49-F238E27FC236}">
                <a16:creationId xmlns:a16="http://schemas.microsoft.com/office/drawing/2014/main" id="{14A932B3-1A37-6B66-07F9-8F8F2E252F05}"/>
              </a:ext>
            </a:extLst>
          </p:cNvPr>
          <p:cNvGrpSpPr/>
          <p:nvPr/>
        </p:nvGrpSpPr>
        <p:grpSpPr>
          <a:xfrm>
            <a:off x="14312664" y="3222484"/>
            <a:ext cx="1355357" cy="1246482"/>
            <a:chOff x="0" y="0"/>
            <a:chExt cx="1411626" cy="1411626"/>
          </a:xfrm>
        </p:grpSpPr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4076403-96C1-AF64-68E4-F00171178730}"/>
                </a:ext>
              </a:extLst>
            </p:cNvPr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1411605" y="705866"/>
                  </a:moveTo>
                  <a:cubicBezTo>
                    <a:pt x="1411605" y="315976"/>
                    <a:pt x="1095629" y="0"/>
                    <a:pt x="705866" y="0"/>
                  </a:cubicBezTo>
                  <a:cubicBezTo>
                    <a:pt x="316103" y="0"/>
                    <a:pt x="0" y="315976"/>
                    <a:pt x="0" y="705866"/>
                  </a:cubicBezTo>
                  <a:cubicBezTo>
                    <a:pt x="0" y="1095756"/>
                    <a:pt x="315976" y="1411732"/>
                    <a:pt x="705866" y="1411732"/>
                  </a:cubicBezTo>
                  <a:cubicBezTo>
                    <a:pt x="1095756" y="1411732"/>
                    <a:pt x="1411732" y="1095756"/>
                    <a:pt x="1411732" y="705866"/>
                  </a:cubicBezTo>
                  <a:close/>
                </a:path>
              </a:pathLst>
            </a:custGeom>
            <a:solidFill>
              <a:srgbClr val="F28907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3535A1B0-FA03-C7CA-389B-3F810E27E14B}"/>
              </a:ext>
            </a:extLst>
          </p:cNvPr>
          <p:cNvSpPr txBox="1"/>
          <p:nvPr/>
        </p:nvSpPr>
        <p:spPr>
          <a:xfrm>
            <a:off x="14609223" y="3637414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2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AD3D60EA-A032-4657-A348-DE208E111581}"/>
              </a:ext>
            </a:extLst>
          </p:cNvPr>
          <p:cNvSpPr txBox="1"/>
          <p:nvPr/>
        </p:nvSpPr>
        <p:spPr>
          <a:xfrm>
            <a:off x="9958811" y="3811525"/>
            <a:ext cx="4057294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289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七天换食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289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A1CB75C7-77C6-80F3-1A3D-A1CD199799DA}"/>
              </a:ext>
            </a:extLst>
          </p:cNvPr>
          <p:cNvGrpSpPr/>
          <p:nvPr/>
        </p:nvGrpSpPr>
        <p:grpSpPr>
          <a:xfrm>
            <a:off x="14325600" y="6182925"/>
            <a:ext cx="1246574" cy="1246575"/>
            <a:chOff x="0" y="0"/>
            <a:chExt cx="1411626" cy="1411626"/>
          </a:xfrm>
        </p:grpSpPr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AD665EA4-E47B-BCC1-C57C-05F0CF021377}"/>
                </a:ext>
              </a:extLst>
            </p:cNvPr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1411605" y="705866"/>
                  </a:moveTo>
                  <a:cubicBezTo>
                    <a:pt x="1411605" y="315976"/>
                    <a:pt x="1095629" y="0"/>
                    <a:pt x="705866" y="0"/>
                  </a:cubicBezTo>
                  <a:cubicBezTo>
                    <a:pt x="316103" y="0"/>
                    <a:pt x="0" y="315976"/>
                    <a:pt x="0" y="705866"/>
                  </a:cubicBezTo>
                  <a:cubicBezTo>
                    <a:pt x="0" y="1095756"/>
                    <a:pt x="315976" y="1411732"/>
                    <a:pt x="705866" y="1411732"/>
                  </a:cubicBezTo>
                  <a:cubicBezTo>
                    <a:pt x="1095756" y="1411732"/>
                    <a:pt x="1411732" y="1095756"/>
                    <a:pt x="1411732" y="705866"/>
                  </a:cubicBezTo>
                  <a:close/>
                </a:path>
              </a:pathLst>
            </a:custGeom>
            <a:solidFill>
              <a:srgbClr val="F2220F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1" name="TextBox 41">
            <a:extLst>
              <a:ext uri="{FF2B5EF4-FFF2-40B4-BE49-F238E27FC236}">
                <a16:creationId xmlns:a16="http://schemas.microsoft.com/office/drawing/2014/main" id="{DDC60F93-8100-922C-09F1-314A70AE4024}"/>
              </a:ext>
            </a:extLst>
          </p:cNvPr>
          <p:cNvSpPr txBox="1"/>
          <p:nvPr/>
        </p:nvSpPr>
        <p:spPr>
          <a:xfrm>
            <a:off x="14638402" y="6576333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3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42" name="TextBox 42">
            <a:extLst>
              <a:ext uri="{FF2B5EF4-FFF2-40B4-BE49-F238E27FC236}">
                <a16:creationId xmlns:a16="http://schemas.microsoft.com/office/drawing/2014/main" id="{EB89A4A1-4EAE-F762-ED00-9710BE4983D9}"/>
              </a:ext>
            </a:extLst>
          </p:cNvPr>
          <p:cNvSpPr txBox="1"/>
          <p:nvPr/>
        </p:nvSpPr>
        <p:spPr>
          <a:xfrm>
            <a:off x="9993980" y="6764199"/>
            <a:ext cx="4057294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2220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快乐分享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2220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44" name="AutoShape 44">
            <a:extLst>
              <a:ext uri="{FF2B5EF4-FFF2-40B4-BE49-F238E27FC236}">
                <a16:creationId xmlns:a16="http://schemas.microsoft.com/office/drawing/2014/main" id="{1F3661B2-2D4B-6F3C-26A4-EBD1C91FF9BD}"/>
              </a:ext>
            </a:extLst>
          </p:cNvPr>
          <p:cNvSpPr/>
          <p:nvPr/>
        </p:nvSpPr>
        <p:spPr>
          <a:xfrm rot="3630">
            <a:off x="4633910" y="1695450"/>
            <a:ext cx="9020180" cy="0"/>
          </a:xfrm>
          <a:prstGeom prst="line">
            <a:avLst/>
          </a:prstGeom>
          <a:ln w="9525" cap="rnd">
            <a:solidFill>
              <a:srgbClr val="F2220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A0964DC0-4BC9-3CFA-FCAD-F52AD0BADAF7}"/>
              </a:ext>
            </a:extLst>
          </p:cNvPr>
          <p:cNvSpPr txBox="1"/>
          <p:nvPr/>
        </p:nvSpPr>
        <p:spPr>
          <a:xfrm>
            <a:off x="4965311" y="852748"/>
            <a:ext cx="7318706" cy="862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6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Script Bold"/>
                <a:ea typeface="Segoe Script Bold"/>
                <a:cs typeface="Segoe Script Bold"/>
                <a:sym typeface="Segoe Script Bold"/>
              </a:rPr>
              <a:t>消费商手把手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Script Bold"/>
              <a:ea typeface="Segoe Script Bold"/>
              <a:cs typeface="Segoe Script Bold"/>
              <a:sym typeface="Segoe Script Bold"/>
            </a:endParaRPr>
          </a:p>
        </p:txBody>
      </p:sp>
      <p:sp>
        <p:nvSpPr>
          <p:cNvPr id="49" name="TextBox 29">
            <a:extLst>
              <a:ext uri="{FF2B5EF4-FFF2-40B4-BE49-F238E27FC236}">
                <a16:creationId xmlns:a16="http://schemas.microsoft.com/office/drawing/2014/main" id="{70C80E95-D9AD-4448-31AA-0FF7C4FB3A0F}"/>
              </a:ext>
            </a:extLst>
          </p:cNvPr>
          <p:cNvSpPr txBox="1"/>
          <p:nvPr/>
        </p:nvSpPr>
        <p:spPr>
          <a:xfrm>
            <a:off x="7209509" y="4060969"/>
            <a:ext cx="976326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01</a:t>
            </a:r>
          </a:p>
        </p:txBody>
      </p:sp>
      <p:sp>
        <p:nvSpPr>
          <p:cNvPr id="50" name="TextBox 41">
            <a:extLst>
              <a:ext uri="{FF2B5EF4-FFF2-40B4-BE49-F238E27FC236}">
                <a16:creationId xmlns:a16="http://schemas.microsoft.com/office/drawing/2014/main" id="{B3E171C8-B691-A7DA-8A34-5A43F4382441}"/>
              </a:ext>
            </a:extLst>
          </p:cNvPr>
          <p:cNvSpPr txBox="1"/>
          <p:nvPr/>
        </p:nvSpPr>
        <p:spPr>
          <a:xfrm>
            <a:off x="9310852" y="6183175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3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51" name="TextBox 33">
            <a:extLst>
              <a:ext uri="{FF2B5EF4-FFF2-40B4-BE49-F238E27FC236}">
                <a16:creationId xmlns:a16="http://schemas.microsoft.com/office/drawing/2014/main" id="{C0E547F0-6FA0-835C-9B09-C95E72D1C42E}"/>
              </a:ext>
            </a:extLst>
          </p:cNvPr>
          <p:cNvSpPr txBox="1"/>
          <p:nvPr/>
        </p:nvSpPr>
        <p:spPr>
          <a:xfrm>
            <a:off x="7041395" y="6249050"/>
            <a:ext cx="895977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4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52" name="object 3">
            <a:extLst>
              <a:ext uri="{FF2B5EF4-FFF2-40B4-BE49-F238E27FC236}">
                <a16:creationId xmlns:a16="http://schemas.microsoft.com/office/drawing/2014/main" id="{014654E6-72F5-5099-7DAE-BD713F0EE5D2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56451C27-3995-8CE2-873F-05582E273D74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4" name="object 4">
            <a:extLst>
              <a:ext uri="{FF2B5EF4-FFF2-40B4-BE49-F238E27FC236}">
                <a16:creationId xmlns:a16="http://schemas.microsoft.com/office/drawing/2014/main" id="{93284A46-E2DC-CE2D-6304-CFC679298ADC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AF56558A-DD66-CC2E-DA27-603AAEE54819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1470554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AC0A04A-71D7-3566-22B2-30EC3FC07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825491"/>
            <a:ext cx="9448800" cy="44724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76A982-E160-98BB-6D63-7EC8D56C8F9E}"/>
              </a:ext>
            </a:extLst>
          </p:cNvPr>
          <p:cNvSpPr txBox="1"/>
          <p:nvPr/>
        </p:nvSpPr>
        <p:spPr>
          <a:xfrm>
            <a:off x="10591800" y="2440282"/>
            <a:ext cx="5562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Cambria Bold" panose="02040803050406030204" pitchFamily="18" charset="0"/>
              </a:rPr>
              <a:t>借由团队的力量，把人留下来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endParaRPr lang="en-MY" sz="4000" dirty="0">
              <a:latin typeface="Cambria Bold" panose="02040803050406030204" pitchFamily="18" charset="0"/>
            </a:endParaRPr>
          </a:p>
          <a:p>
            <a:r>
              <a:rPr lang="zh-CN" altLang="en-US" sz="4000" dirty="0">
                <a:latin typeface="Cambria Bold" panose="02040803050406030204" pitchFamily="18" charset="0"/>
              </a:rPr>
              <a:t>顾客在群里感受到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pPr marL="285750" indent="-285750">
              <a:buFontTx/>
              <a:buChar char="-"/>
            </a:pPr>
            <a:r>
              <a:rPr lang="zh-CN" altLang="en-US" sz="4000" dirty="0">
                <a:latin typeface="Cambria Bold" panose="02040803050406030204" pitchFamily="18" charset="0"/>
              </a:rPr>
              <a:t>有人陪伴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pPr marL="285750" indent="-285750">
              <a:buFontTx/>
              <a:buChar char="-"/>
            </a:pPr>
            <a:r>
              <a:rPr lang="zh-CN" altLang="en-US" sz="4000" dirty="0">
                <a:latin typeface="Cambria Bold" panose="02040803050406030204" pitchFamily="18" charset="0"/>
              </a:rPr>
              <a:t>有人回应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pPr marL="285750" indent="-285750">
              <a:buFontTx/>
              <a:buChar char="-"/>
            </a:pPr>
            <a:r>
              <a:rPr lang="zh-CN" altLang="en-US" sz="4000" dirty="0">
                <a:latin typeface="Cambria Bold" panose="02040803050406030204" pitchFamily="18" charset="0"/>
              </a:rPr>
              <a:t>有一个环境给予归属感和参与感</a:t>
            </a:r>
            <a:endParaRPr lang="en-MY" sz="4000" dirty="0">
              <a:latin typeface="Cambria Bold" panose="020408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0F7758-F7F1-E114-4E7E-332266CEAC96}"/>
              </a:ext>
            </a:extLst>
          </p:cNvPr>
          <p:cNvSpPr txBox="1"/>
          <p:nvPr/>
        </p:nvSpPr>
        <p:spPr>
          <a:xfrm>
            <a:off x="3124200" y="7791515"/>
            <a:ext cx="11734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群组的核心：打造消费商网的环境！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67C849F1-3C35-8973-C638-4DC8AB999DB2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419CD5C-0535-2FC0-17D3-3F3C2ED87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800100"/>
            <a:ext cx="15240000" cy="41168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C6A33F-8972-53DF-D438-0A71913B355E}"/>
              </a:ext>
            </a:extLst>
          </p:cNvPr>
          <p:cNvSpPr txBox="1"/>
          <p:nvPr/>
        </p:nvSpPr>
        <p:spPr>
          <a:xfrm>
            <a:off x="2895600" y="5015448"/>
            <a:ext cx="107441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Cambria Bold" panose="02040803050406030204" pitchFamily="18" charset="0"/>
              </a:rPr>
              <a:t>七天换食主要目的有三个</a:t>
            </a:r>
            <a:endParaRPr lang="en-MY" sz="4000" dirty="0">
              <a:latin typeface="Cambria Bold" panose="02040803050406030204" pitchFamily="18" charset="0"/>
            </a:endParaRPr>
          </a:p>
          <a:p>
            <a:r>
              <a:rPr lang="zh-CN" altLang="en-US" sz="4000" dirty="0">
                <a:latin typeface="Cambria Bold" panose="02040803050406030204" pitchFamily="18" charset="0"/>
              </a:rPr>
              <a:t>第一，陪他吃出信心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r>
              <a:rPr lang="zh-CN" altLang="en-US" sz="4000" dirty="0">
                <a:latin typeface="Cambria Bold" panose="02040803050406030204" pitchFamily="18" charset="0"/>
              </a:rPr>
              <a:t>第二，陪他吃出效果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r>
              <a:rPr lang="zh-CN" altLang="en-US" sz="4000" dirty="0">
                <a:latin typeface="Cambria Bold" panose="02040803050406030204" pitchFamily="18" charset="0"/>
              </a:rPr>
              <a:t>第三，让他成为最有说服力的换食代言人</a:t>
            </a:r>
            <a:endParaRPr lang="en-MY" sz="4000" dirty="0">
              <a:latin typeface="Cambria Bold" panose="020408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EB70B1-6615-45A4-94CC-A5E0C55716B1}"/>
              </a:ext>
            </a:extLst>
          </p:cNvPr>
          <p:cNvSpPr txBox="1"/>
          <p:nvPr/>
        </p:nvSpPr>
        <p:spPr>
          <a:xfrm>
            <a:off x="3124200" y="7791515"/>
            <a:ext cx="11734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合作成为文化，提升快乐分享的信心！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4B231863-B177-C5BF-92FF-17E906DC90F5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BED81C0-3ABE-F47F-EA21-7315B51F7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419100"/>
            <a:ext cx="14899006" cy="6019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10B03A-015E-5A24-07C8-8BD82AD35E44}"/>
              </a:ext>
            </a:extLst>
          </p:cNvPr>
          <p:cNvSpPr txBox="1"/>
          <p:nvPr/>
        </p:nvSpPr>
        <p:spPr>
          <a:xfrm>
            <a:off x="3029903" y="4058342"/>
            <a:ext cx="6858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Cambria Bold" panose="02040803050406030204" pitchFamily="18" charset="0"/>
              </a:rPr>
              <a:t>引导顾客：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pPr marL="571500" indent="-571500">
              <a:buFontTx/>
              <a:buChar char="-"/>
            </a:pPr>
            <a:r>
              <a:rPr lang="zh-CN" altLang="en-US" sz="4000" dirty="0">
                <a:latin typeface="Cambria Bold" panose="02040803050406030204" pitchFamily="18" charset="0"/>
              </a:rPr>
              <a:t>他要怎么开始分享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pPr marL="571500" indent="-571500">
              <a:buFontTx/>
              <a:buChar char="-"/>
            </a:pPr>
            <a:r>
              <a:rPr lang="zh-CN" altLang="en-US" sz="4000" dirty="0">
                <a:latin typeface="Cambria Bold" panose="02040803050406030204" pitchFamily="18" charset="0"/>
              </a:rPr>
              <a:t>线上怎么开始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pPr marL="571500" indent="-571500">
              <a:buFontTx/>
              <a:buChar char="-"/>
            </a:pPr>
            <a:r>
              <a:rPr lang="zh-CN" altLang="en-US" sz="4000" dirty="0">
                <a:latin typeface="Cambria Bold" panose="02040803050406030204" pitchFamily="18" charset="0"/>
              </a:rPr>
              <a:t>线下怎么开始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pPr marL="571500" indent="-571500">
              <a:buFontTx/>
              <a:buChar char="-"/>
            </a:pPr>
            <a:r>
              <a:rPr lang="zh-CN" altLang="en-US" sz="4000" dirty="0">
                <a:latin typeface="Cambria Bold" panose="02040803050406030204" pitchFamily="18" charset="0"/>
              </a:rPr>
              <a:t>我们如何因材施教</a:t>
            </a:r>
            <a:endParaRPr lang="en-MY" sz="4000" dirty="0">
              <a:latin typeface="Cambria Bold" panose="020408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0B2FE7-9D63-74F3-06FB-050351E4F462}"/>
              </a:ext>
            </a:extLst>
          </p:cNvPr>
          <p:cNvSpPr txBox="1"/>
          <p:nvPr/>
        </p:nvSpPr>
        <p:spPr>
          <a:xfrm>
            <a:off x="3029903" y="7827224"/>
            <a:ext cx="12801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从一个人延伸到一个家庭再到一个家族！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B1F7C0ED-1896-DACA-8349-766C8E2EF747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21F36-B358-6FD8-0DE9-D9C3EF002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934D6C0-746C-575F-6B2A-A7585EB3A1EF}"/>
              </a:ext>
            </a:extLst>
          </p:cNvPr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>
              <a:extLst>
                <a:ext uri="{FF2B5EF4-FFF2-40B4-BE49-F238E27FC236}">
                  <a16:creationId xmlns:a16="http://schemas.microsoft.com/office/drawing/2014/main" id="{AA6AA065-3C82-A674-B64E-183A31560803}"/>
                </a:ext>
              </a:extLst>
            </p:cNvPr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21C1B2A-0B94-13B5-4CA5-3679F06DD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207" y="647700"/>
            <a:ext cx="14505586" cy="6172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DD9A0E-517E-78B2-4F71-E9D5FB2F752B}"/>
              </a:ext>
            </a:extLst>
          </p:cNvPr>
          <p:cNvSpPr txBox="1"/>
          <p:nvPr/>
        </p:nvSpPr>
        <p:spPr>
          <a:xfrm>
            <a:off x="1638300" y="7702197"/>
            <a:ext cx="15011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帮助消费商赚美金，吃便宜，感受到自己的价值！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88C22E-E0B8-F618-FB55-0D481204D0D4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3557615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348D2-BFCB-EE81-1E08-991BF0A57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42E3EB07-BE72-04BE-0CAE-60F20EF53859}"/>
              </a:ext>
            </a:extLst>
          </p:cNvPr>
          <p:cNvSpPr/>
          <p:nvPr/>
        </p:nvSpPr>
        <p:spPr>
          <a:xfrm>
            <a:off x="8180552" y="1737662"/>
            <a:ext cx="1550129" cy="1567518"/>
          </a:xfrm>
          <a:custGeom>
            <a:avLst/>
            <a:gdLst/>
            <a:ahLst/>
            <a:cxnLst/>
            <a:rect l="l" t="t" r="r" b="b"/>
            <a:pathLst>
              <a:path w="1550129" h="1567518">
                <a:moveTo>
                  <a:pt x="0" y="0"/>
                </a:moveTo>
                <a:lnTo>
                  <a:pt x="1550128" y="0"/>
                </a:lnTo>
                <a:lnTo>
                  <a:pt x="1550128" y="1567518"/>
                </a:lnTo>
                <a:lnTo>
                  <a:pt x="0" y="15675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C8ABFBA-D529-0E97-E93C-BAA4DF158074}"/>
              </a:ext>
            </a:extLst>
          </p:cNvPr>
          <p:cNvSpPr/>
          <p:nvPr/>
        </p:nvSpPr>
        <p:spPr>
          <a:xfrm>
            <a:off x="6248400" y="5386386"/>
            <a:ext cx="2360554" cy="2271714"/>
          </a:xfrm>
          <a:custGeom>
            <a:avLst/>
            <a:gdLst/>
            <a:ahLst/>
            <a:cxnLst/>
            <a:rect l="l" t="t" r="r" b="b"/>
            <a:pathLst>
              <a:path w="2360554" h="2271714">
                <a:moveTo>
                  <a:pt x="0" y="0"/>
                </a:moveTo>
                <a:lnTo>
                  <a:pt x="2360554" y="0"/>
                </a:lnTo>
                <a:lnTo>
                  <a:pt x="2360554" y="2271714"/>
                </a:lnTo>
                <a:lnTo>
                  <a:pt x="0" y="227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553A505-A48D-FD8F-C29F-1C3391CC18BB}"/>
              </a:ext>
            </a:extLst>
          </p:cNvPr>
          <p:cNvSpPr/>
          <p:nvPr/>
        </p:nvSpPr>
        <p:spPr>
          <a:xfrm>
            <a:off x="6233814" y="3055605"/>
            <a:ext cx="2376786" cy="2615778"/>
          </a:xfrm>
          <a:custGeom>
            <a:avLst/>
            <a:gdLst/>
            <a:ahLst/>
            <a:cxnLst/>
            <a:rect l="l" t="t" r="r" b="b"/>
            <a:pathLst>
              <a:path w="2376786" h="2615778">
                <a:moveTo>
                  <a:pt x="0" y="0"/>
                </a:moveTo>
                <a:lnTo>
                  <a:pt x="2376787" y="0"/>
                </a:lnTo>
                <a:lnTo>
                  <a:pt x="2376787" y="2615778"/>
                </a:lnTo>
                <a:lnTo>
                  <a:pt x="0" y="26157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6732998-81FC-E52A-4D98-00C4A85170F0}"/>
              </a:ext>
            </a:extLst>
          </p:cNvPr>
          <p:cNvSpPr/>
          <p:nvPr/>
        </p:nvSpPr>
        <p:spPr>
          <a:xfrm>
            <a:off x="8345306" y="5040932"/>
            <a:ext cx="2703694" cy="2617168"/>
          </a:xfrm>
          <a:custGeom>
            <a:avLst/>
            <a:gdLst/>
            <a:ahLst/>
            <a:cxnLst/>
            <a:rect l="l" t="t" r="r" b="b"/>
            <a:pathLst>
              <a:path w="2703694" h="2617168">
                <a:moveTo>
                  <a:pt x="0" y="0"/>
                </a:moveTo>
                <a:lnTo>
                  <a:pt x="2703695" y="0"/>
                </a:lnTo>
                <a:lnTo>
                  <a:pt x="2703695" y="2617169"/>
                </a:lnTo>
                <a:lnTo>
                  <a:pt x="0" y="26171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974C54D-CBAE-3860-D6DF-1C33BB1073DD}"/>
              </a:ext>
            </a:extLst>
          </p:cNvPr>
          <p:cNvSpPr/>
          <p:nvPr/>
        </p:nvSpPr>
        <p:spPr>
          <a:xfrm>
            <a:off x="8329590" y="3053622"/>
            <a:ext cx="2719410" cy="2270451"/>
          </a:xfrm>
          <a:custGeom>
            <a:avLst/>
            <a:gdLst/>
            <a:ahLst/>
            <a:cxnLst/>
            <a:rect l="l" t="t" r="r" b="b"/>
            <a:pathLst>
              <a:path w="2719410" h="2270451">
                <a:moveTo>
                  <a:pt x="0" y="0"/>
                </a:moveTo>
                <a:lnTo>
                  <a:pt x="2719410" y="0"/>
                </a:lnTo>
                <a:lnTo>
                  <a:pt x="2719410" y="2270451"/>
                </a:lnTo>
                <a:lnTo>
                  <a:pt x="0" y="22704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6756CF96-765A-1E69-DC75-A18D67294543}"/>
              </a:ext>
            </a:extLst>
          </p:cNvPr>
          <p:cNvSpPr/>
          <p:nvPr/>
        </p:nvSpPr>
        <p:spPr>
          <a:xfrm>
            <a:off x="6588356" y="4990546"/>
            <a:ext cx="1493677" cy="507831"/>
          </a:xfrm>
          <a:custGeom>
            <a:avLst/>
            <a:gdLst/>
            <a:ahLst/>
            <a:cxnLst/>
            <a:rect l="l" t="t" r="r" b="b"/>
            <a:pathLst>
              <a:path w="1991570" h="677108">
                <a:moveTo>
                  <a:pt x="0" y="0"/>
                </a:moveTo>
                <a:lnTo>
                  <a:pt x="1991570" y="0"/>
                </a:lnTo>
                <a:lnTo>
                  <a:pt x="1991570" y="677108"/>
                </a:lnTo>
                <a:lnTo>
                  <a:pt x="0" y="67710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4B5F3D7-E454-3D53-DDF7-758DCE1953F3}"/>
              </a:ext>
            </a:extLst>
          </p:cNvPr>
          <p:cNvSpPr/>
          <p:nvPr/>
        </p:nvSpPr>
        <p:spPr>
          <a:xfrm>
            <a:off x="6588356" y="7187226"/>
            <a:ext cx="1493677" cy="507831"/>
          </a:xfrm>
          <a:custGeom>
            <a:avLst/>
            <a:gdLst/>
            <a:ahLst/>
            <a:cxnLst/>
            <a:rect l="l" t="t" r="r" b="b"/>
            <a:pathLst>
              <a:path w="1991570" h="677108">
                <a:moveTo>
                  <a:pt x="0" y="0"/>
                </a:moveTo>
                <a:lnTo>
                  <a:pt x="1991570" y="0"/>
                </a:lnTo>
                <a:lnTo>
                  <a:pt x="1991570" y="677108"/>
                </a:lnTo>
                <a:lnTo>
                  <a:pt x="0" y="67710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C917C3D7-12CC-1A66-DEA5-D9A0F08DE7E3}"/>
              </a:ext>
            </a:extLst>
          </p:cNvPr>
          <p:cNvGrpSpPr/>
          <p:nvPr/>
        </p:nvGrpSpPr>
        <p:grpSpPr>
          <a:xfrm>
            <a:off x="8564013" y="7952296"/>
            <a:ext cx="1493678" cy="507831"/>
            <a:chOff x="0" y="0"/>
            <a:chExt cx="1991570" cy="677108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44B990A-1641-1703-6AB6-4B397B7B983B}"/>
                </a:ext>
              </a:extLst>
            </p:cNvPr>
            <p:cNvSpPr/>
            <p:nvPr/>
          </p:nvSpPr>
          <p:spPr>
            <a:xfrm>
              <a:off x="0" y="0"/>
              <a:ext cx="1991570" cy="677108"/>
            </a:xfrm>
            <a:custGeom>
              <a:avLst/>
              <a:gdLst/>
              <a:ahLst/>
              <a:cxnLst/>
              <a:rect l="l" t="t" r="r" b="b"/>
              <a:pathLst>
                <a:path w="1991570" h="677108">
                  <a:moveTo>
                    <a:pt x="0" y="0"/>
                  </a:moveTo>
                  <a:lnTo>
                    <a:pt x="1991570" y="0"/>
                  </a:lnTo>
                  <a:lnTo>
                    <a:pt x="199157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31383F46-004D-4348-97C7-BD0650EB7EBD}"/>
                </a:ext>
              </a:extLst>
            </p:cNvPr>
            <p:cNvSpPr txBox="1"/>
            <p:nvPr/>
          </p:nvSpPr>
          <p:spPr>
            <a:xfrm>
              <a:off x="0" y="-9525"/>
              <a:ext cx="1991570" cy="6866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28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 Bold"/>
                  <a:ea typeface="Cambria Bold"/>
                  <a:cs typeface="Cambria Bold"/>
                  <a:sym typeface="Cambria Bold"/>
                </a:rPr>
                <a:t>Option 3</a:t>
              </a: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755397F8-2D31-F0E0-73AA-0E687C92A1B1}"/>
              </a:ext>
            </a:extLst>
          </p:cNvPr>
          <p:cNvGrpSpPr/>
          <p:nvPr/>
        </p:nvGrpSpPr>
        <p:grpSpPr>
          <a:xfrm>
            <a:off x="8977922" y="4133824"/>
            <a:ext cx="2563827" cy="1172508"/>
            <a:chOff x="-1426868" y="-886236"/>
            <a:chExt cx="3418438" cy="1563344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29B2414-0B4F-3CC9-7F2D-4B8D3833E072}"/>
                </a:ext>
              </a:extLst>
            </p:cNvPr>
            <p:cNvSpPr/>
            <p:nvPr/>
          </p:nvSpPr>
          <p:spPr>
            <a:xfrm>
              <a:off x="0" y="0"/>
              <a:ext cx="1991570" cy="677108"/>
            </a:xfrm>
            <a:custGeom>
              <a:avLst/>
              <a:gdLst/>
              <a:ahLst/>
              <a:cxnLst/>
              <a:rect l="l" t="t" r="r" b="b"/>
              <a:pathLst>
                <a:path w="1991570" h="677108">
                  <a:moveTo>
                    <a:pt x="0" y="0"/>
                  </a:moveTo>
                  <a:lnTo>
                    <a:pt x="1991570" y="0"/>
                  </a:lnTo>
                  <a:lnTo>
                    <a:pt x="199157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8ACCD21C-DB30-4D77-E69C-B4EEDA00FE65}"/>
                </a:ext>
              </a:extLst>
            </p:cNvPr>
            <p:cNvSpPr txBox="1"/>
            <p:nvPr/>
          </p:nvSpPr>
          <p:spPr>
            <a:xfrm>
              <a:off x="-1426868" y="-886236"/>
              <a:ext cx="1991570" cy="6866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ts val="28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 Bold"/>
                  <a:ea typeface="Cambria Bold"/>
                  <a:cs typeface="Cambria Bold"/>
                  <a:sym typeface="Cambria Bold"/>
                </a:rPr>
                <a:t>02</a:t>
              </a:r>
              <a:endPara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endParaRPr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C071D839-C785-AF18-3258-02AAAA366442}"/>
              </a:ext>
            </a:extLst>
          </p:cNvPr>
          <p:cNvGrpSpPr/>
          <p:nvPr/>
        </p:nvGrpSpPr>
        <p:grpSpPr>
          <a:xfrm>
            <a:off x="1981200" y="3301752"/>
            <a:ext cx="1263082" cy="1233251"/>
            <a:chOff x="260016" y="-53"/>
            <a:chExt cx="1411733" cy="1411733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E64E9E0D-20C0-E138-DE6D-E4712E6555FF}"/>
                </a:ext>
              </a:extLst>
            </p:cNvPr>
            <p:cNvSpPr/>
            <p:nvPr/>
          </p:nvSpPr>
          <p:spPr>
            <a:xfrm>
              <a:off x="260016" y="-53"/>
              <a:ext cx="1411733" cy="1411733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0" y="705866"/>
                  </a:moveTo>
                  <a:cubicBezTo>
                    <a:pt x="0" y="315976"/>
                    <a:pt x="315976" y="0"/>
                    <a:pt x="705866" y="0"/>
                  </a:cubicBezTo>
                  <a:cubicBezTo>
                    <a:pt x="1095756" y="0"/>
                    <a:pt x="1411732" y="315976"/>
                    <a:pt x="1411732" y="705866"/>
                  </a:cubicBezTo>
                  <a:cubicBezTo>
                    <a:pt x="1411732" y="1095756"/>
                    <a:pt x="1095756" y="1411732"/>
                    <a:pt x="705866" y="1411732"/>
                  </a:cubicBezTo>
                  <a:cubicBezTo>
                    <a:pt x="315976" y="1411732"/>
                    <a:pt x="0" y="1095629"/>
                    <a:pt x="0" y="705866"/>
                  </a:cubicBezTo>
                  <a:close/>
                </a:path>
              </a:pathLst>
            </a:custGeom>
            <a:solidFill>
              <a:srgbClr val="35F29A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8CF9543E-6812-472C-22C2-BE76708E4A53}"/>
              </a:ext>
            </a:extLst>
          </p:cNvPr>
          <p:cNvSpPr txBox="1"/>
          <p:nvPr/>
        </p:nvSpPr>
        <p:spPr>
          <a:xfrm>
            <a:off x="2230331" y="3743694"/>
            <a:ext cx="1085451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01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478A2A2C-12CB-8B60-48AB-CDC83B0574DB}"/>
              </a:ext>
            </a:extLst>
          </p:cNvPr>
          <p:cNvSpPr txBox="1"/>
          <p:nvPr/>
        </p:nvSpPr>
        <p:spPr>
          <a:xfrm>
            <a:off x="3410306" y="3771900"/>
            <a:ext cx="4057294" cy="1016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35F29A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邀请进群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35F29A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  <a:p>
            <a:pPr marL="0" marR="0" lvl="0" indent="0" algn="l" defTabSz="914400" eaLnBrk="1" fontAlgn="auto" latinLnBrk="0" hangingPunct="1">
              <a:lnSpc>
                <a:spcPts val="3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rgbClr val="35F29A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31" name="Group 31">
            <a:extLst>
              <a:ext uri="{FF2B5EF4-FFF2-40B4-BE49-F238E27FC236}">
                <a16:creationId xmlns:a16="http://schemas.microsoft.com/office/drawing/2014/main" id="{5409F0C8-C522-DB04-9DFA-581831C8AA51}"/>
              </a:ext>
            </a:extLst>
          </p:cNvPr>
          <p:cNvGrpSpPr/>
          <p:nvPr/>
        </p:nvGrpSpPr>
        <p:grpSpPr>
          <a:xfrm>
            <a:off x="1981200" y="6060308"/>
            <a:ext cx="1270187" cy="1233251"/>
            <a:chOff x="0" y="0"/>
            <a:chExt cx="1411626" cy="1411626"/>
          </a:xfrm>
        </p:grpSpPr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1AFACEF7-1440-21D5-BC13-C513AEEC7657}"/>
                </a:ext>
              </a:extLst>
            </p:cNvPr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0" y="705866"/>
                  </a:moveTo>
                  <a:cubicBezTo>
                    <a:pt x="0" y="315976"/>
                    <a:pt x="315976" y="0"/>
                    <a:pt x="705866" y="0"/>
                  </a:cubicBezTo>
                  <a:cubicBezTo>
                    <a:pt x="1095756" y="0"/>
                    <a:pt x="1411732" y="315976"/>
                    <a:pt x="1411732" y="705866"/>
                  </a:cubicBezTo>
                  <a:cubicBezTo>
                    <a:pt x="1411732" y="1095756"/>
                    <a:pt x="1095756" y="1411732"/>
                    <a:pt x="705866" y="1411732"/>
                  </a:cubicBezTo>
                  <a:cubicBezTo>
                    <a:pt x="315976" y="1411732"/>
                    <a:pt x="0" y="1095629"/>
                    <a:pt x="0" y="705866"/>
                  </a:cubicBezTo>
                  <a:close/>
                </a:path>
              </a:pathLst>
            </a:custGeom>
            <a:solidFill>
              <a:srgbClr val="F2B807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3" name="TextBox 33">
            <a:extLst>
              <a:ext uri="{FF2B5EF4-FFF2-40B4-BE49-F238E27FC236}">
                <a16:creationId xmlns:a16="http://schemas.microsoft.com/office/drawing/2014/main" id="{D5BA2B60-33DA-B7FF-F131-BE0E176BDD1D}"/>
              </a:ext>
            </a:extLst>
          </p:cNvPr>
          <p:cNvSpPr txBox="1"/>
          <p:nvPr/>
        </p:nvSpPr>
        <p:spPr>
          <a:xfrm>
            <a:off x="2189386" y="6444620"/>
            <a:ext cx="895977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4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AF1FD986-B06C-4F5B-F9FD-704EEA1696F5}"/>
              </a:ext>
            </a:extLst>
          </p:cNvPr>
          <p:cNvSpPr txBox="1"/>
          <p:nvPr/>
        </p:nvSpPr>
        <p:spPr>
          <a:xfrm>
            <a:off x="3540403" y="6387678"/>
            <a:ext cx="4057294" cy="1694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2B8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吃便宜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2B8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，</a:t>
            </a:r>
            <a:endParaRPr kumimoji="0" lang="en-MY" altLang="zh-CN" sz="5400" b="1" i="0" u="none" strike="noStrike" kern="0" cap="none" spc="0" normalizeH="0" baseline="0" noProof="0" dirty="0">
              <a:ln>
                <a:noFill/>
              </a:ln>
              <a:solidFill>
                <a:srgbClr val="F2B8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altLang="zh-CN" sz="5400" b="1" i="0" u="none" strike="noStrike" kern="0" cap="none" spc="0" normalizeH="0" baseline="0" noProof="0" dirty="0">
              <a:ln>
                <a:noFill/>
              </a:ln>
              <a:solidFill>
                <a:srgbClr val="F2B8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2B8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吃免费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2B8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35" name="Group 35">
            <a:extLst>
              <a:ext uri="{FF2B5EF4-FFF2-40B4-BE49-F238E27FC236}">
                <a16:creationId xmlns:a16="http://schemas.microsoft.com/office/drawing/2014/main" id="{7F0F8F1F-3289-9D49-0126-DBABA6AA9F2E}"/>
              </a:ext>
            </a:extLst>
          </p:cNvPr>
          <p:cNvGrpSpPr/>
          <p:nvPr/>
        </p:nvGrpSpPr>
        <p:grpSpPr>
          <a:xfrm>
            <a:off x="14312664" y="3222484"/>
            <a:ext cx="1355357" cy="1246482"/>
            <a:chOff x="0" y="0"/>
            <a:chExt cx="1411626" cy="1411626"/>
          </a:xfrm>
        </p:grpSpPr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B3B83199-D61F-A231-139D-CC701381260B}"/>
                </a:ext>
              </a:extLst>
            </p:cNvPr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1411605" y="705866"/>
                  </a:moveTo>
                  <a:cubicBezTo>
                    <a:pt x="1411605" y="315976"/>
                    <a:pt x="1095629" y="0"/>
                    <a:pt x="705866" y="0"/>
                  </a:cubicBezTo>
                  <a:cubicBezTo>
                    <a:pt x="316103" y="0"/>
                    <a:pt x="0" y="315976"/>
                    <a:pt x="0" y="705866"/>
                  </a:cubicBezTo>
                  <a:cubicBezTo>
                    <a:pt x="0" y="1095756"/>
                    <a:pt x="315976" y="1411732"/>
                    <a:pt x="705866" y="1411732"/>
                  </a:cubicBezTo>
                  <a:cubicBezTo>
                    <a:pt x="1095756" y="1411732"/>
                    <a:pt x="1411732" y="1095756"/>
                    <a:pt x="1411732" y="705866"/>
                  </a:cubicBezTo>
                  <a:close/>
                </a:path>
              </a:pathLst>
            </a:custGeom>
            <a:solidFill>
              <a:srgbClr val="F28907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836E5CC5-F4CB-DDD1-12A2-E25EA8BF3C3E}"/>
              </a:ext>
            </a:extLst>
          </p:cNvPr>
          <p:cNvSpPr txBox="1"/>
          <p:nvPr/>
        </p:nvSpPr>
        <p:spPr>
          <a:xfrm>
            <a:off x="14609223" y="3637414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2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CF5179EF-1B0B-D550-839B-3E49795A1C5F}"/>
              </a:ext>
            </a:extLst>
          </p:cNvPr>
          <p:cNvSpPr txBox="1"/>
          <p:nvPr/>
        </p:nvSpPr>
        <p:spPr>
          <a:xfrm>
            <a:off x="9958811" y="3811525"/>
            <a:ext cx="4057294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28907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七天换食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28907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DCE00BB1-0AEB-1B6A-4EFF-60A3C80FECB2}"/>
              </a:ext>
            </a:extLst>
          </p:cNvPr>
          <p:cNvGrpSpPr/>
          <p:nvPr/>
        </p:nvGrpSpPr>
        <p:grpSpPr>
          <a:xfrm>
            <a:off x="14325600" y="6182925"/>
            <a:ext cx="1246574" cy="1246575"/>
            <a:chOff x="0" y="0"/>
            <a:chExt cx="1411626" cy="1411626"/>
          </a:xfrm>
        </p:grpSpPr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022C7B4D-7CCB-462F-DEC7-4D63297E5F2E}"/>
                </a:ext>
              </a:extLst>
            </p:cNvPr>
            <p:cNvSpPr/>
            <p:nvPr/>
          </p:nvSpPr>
          <p:spPr>
            <a:xfrm>
              <a:off x="0" y="0"/>
              <a:ext cx="1411732" cy="1411732"/>
            </a:xfrm>
            <a:custGeom>
              <a:avLst/>
              <a:gdLst/>
              <a:ahLst/>
              <a:cxnLst/>
              <a:rect l="l" t="t" r="r" b="b"/>
              <a:pathLst>
                <a:path w="1411732" h="1411732">
                  <a:moveTo>
                    <a:pt x="1411605" y="705866"/>
                  </a:moveTo>
                  <a:cubicBezTo>
                    <a:pt x="1411605" y="315976"/>
                    <a:pt x="1095629" y="0"/>
                    <a:pt x="705866" y="0"/>
                  </a:cubicBezTo>
                  <a:cubicBezTo>
                    <a:pt x="316103" y="0"/>
                    <a:pt x="0" y="315976"/>
                    <a:pt x="0" y="705866"/>
                  </a:cubicBezTo>
                  <a:cubicBezTo>
                    <a:pt x="0" y="1095756"/>
                    <a:pt x="315976" y="1411732"/>
                    <a:pt x="705866" y="1411732"/>
                  </a:cubicBezTo>
                  <a:cubicBezTo>
                    <a:pt x="1095756" y="1411732"/>
                    <a:pt x="1411732" y="1095756"/>
                    <a:pt x="1411732" y="705866"/>
                  </a:cubicBezTo>
                  <a:close/>
                </a:path>
              </a:pathLst>
            </a:custGeom>
            <a:solidFill>
              <a:srgbClr val="F2220F"/>
            </a:solid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1" name="TextBox 41">
            <a:extLst>
              <a:ext uri="{FF2B5EF4-FFF2-40B4-BE49-F238E27FC236}">
                <a16:creationId xmlns:a16="http://schemas.microsoft.com/office/drawing/2014/main" id="{BA30FC57-9FF1-27A7-CFC8-539D5F4E6DA8}"/>
              </a:ext>
            </a:extLst>
          </p:cNvPr>
          <p:cNvSpPr txBox="1"/>
          <p:nvPr/>
        </p:nvSpPr>
        <p:spPr>
          <a:xfrm>
            <a:off x="14638402" y="6576333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3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42" name="TextBox 42">
            <a:extLst>
              <a:ext uri="{FF2B5EF4-FFF2-40B4-BE49-F238E27FC236}">
                <a16:creationId xmlns:a16="http://schemas.microsoft.com/office/drawing/2014/main" id="{3C757E7D-A078-D121-ED1B-6BB6874DCAF5}"/>
              </a:ext>
            </a:extLst>
          </p:cNvPr>
          <p:cNvSpPr txBox="1"/>
          <p:nvPr/>
        </p:nvSpPr>
        <p:spPr>
          <a:xfrm>
            <a:off x="9993980" y="6764199"/>
            <a:ext cx="4057294" cy="59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F2220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快乐分享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2220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44" name="AutoShape 44">
            <a:extLst>
              <a:ext uri="{FF2B5EF4-FFF2-40B4-BE49-F238E27FC236}">
                <a16:creationId xmlns:a16="http://schemas.microsoft.com/office/drawing/2014/main" id="{8F4B7D07-6C52-638E-1D49-CF345F5A433E}"/>
              </a:ext>
            </a:extLst>
          </p:cNvPr>
          <p:cNvSpPr/>
          <p:nvPr/>
        </p:nvSpPr>
        <p:spPr>
          <a:xfrm rot="3630">
            <a:off x="4633910" y="1695450"/>
            <a:ext cx="9020180" cy="0"/>
          </a:xfrm>
          <a:prstGeom prst="line">
            <a:avLst/>
          </a:prstGeom>
          <a:ln w="9525" cap="rnd">
            <a:solidFill>
              <a:srgbClr val="F2220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C0C444AE-AE3A-A90B-A480-1F4762829663}"/>
              </a:ext>
            </a:extLst>
          </p:cNvPr>
          <p:cNvSpPr txBox="1"/>
          <p:nvPr/>
        </p:nvSpPr>
        <p:spPr>
          <a:xfrm>
            <a:off x="4965311" y="852748"/>
            <a:ext cx="7318706" cy="862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6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Segoe Script Bold"/>
                <a:ea typeface="Segoe Script Bold"/>
                <a:cs typeface="Segoe Script Bold"/>
                <a:sym typeface="Segoe Script Bold"/>
              </a:rPr>
              <a:t>消费商手把手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Segoe Script Bold"/>
              <a:ea typeface="Segoe Script Bold"/>
              <a:cs typeface="Segoe Script Bold"/>
              <a:sym typeface="Segoe Script Bold"/>
            </a:endParaRPr>
          </a:p>
        </p:txBody>
      </p:sp>
      <p:sp>
        <p:nvSpPr>
          <p:cNvPr id="49" name="TextBox 29">
            <a:extLst>
              <a:ext uri="{FF2B5EF4-FFF2-40B4-BE49-F238E27FC236}">
                <a16:creationId xmlns:a16="http://schemas.microsoft.com/office/drawing/2014/main" id="{E25AA895-4C84-D05E-B142-4326578E749F}"/>
              </a:ext>
            </a:extLst>
          </p:cNvPr>
          <p:cNvSpPr txBox="1"/>
          <p:nvPr/>
        </p:nvSpPr>
        <p:spPr>
          <a:xfrm>
            <a:off x="7209509" y="4060969"/>
            <a:ext cx="976326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01</a:t>
            </a:r>
          </a:p>
        </p:txBody>
      </p:sp>
      <p:sp>
        <p:nvSpPr>
          <p:cNvPr id="50" name="TextBox 41">
            <a:extLst>
              <a:ext uri="{FF2B5EF4-FFF2-40B4-BE49-F238E27FC236}">
                <a16:creationId xmlns:a16="http://schemas.microsoft.com/office/drawing/2014/main" id="{2E0F05B2-9AE7-B46A-A0C8-C8FB3411916B}"/>
              </a:ext>
            </a:extLst>
          </p:cNvPr>
          <p:cNvSpPr txBox="1"/>
          <p:nvPr/>
        </p:nvSpPr>
        <p:spPr>
          <a:xfrm>
            <a:off x="9310852" y="6183175"/>
            <a:ext cx="1058798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3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51" name="TextBox 33">
            <a:extLst>
              <a:ext uri="{FF2B5EF4-FFF2-40B4-BE49-F238E27FC236}">
                <a16:creationId xmlns:a16="http://schemas.microsoft.com/office/drawing/2014/main" id="{FFA038D0-3970-27A6-5CFF-F549330D1409}"/>
              </a:ext>
            </a:extLst>
          </p:cNvPr>
          <p:cNvSpPr txBox="1"/>
          <p:nvPr/>
        </p:nvSpPr>
        <p:spPr>
          <a:xfrm>
            <a:off x="7041395" y="6249050"/>
            <a:ext cx="895977" cy="596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0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 Bold"/>
                <a:ea typeface="Cambria Bold"/>
                <a:cs typeface="Cambria Bold"/>
                <a:sym typeface="Cambria Bold"/>
              </a:rPr>
              <a:t>4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52" name="object 3">
            <a:extLst>
              <a:ext uri="{FF2B5EF4-FFF2-40B4-BE49-F238E27FC236}">
                <a16:creationId xmlns:a16="http://schemas.microsoft.com/office/drawing/2014/main" id="{8EF331DA-AB3C-5250-0BEA-35D9A55C551F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DAF26BAA-0C08-E86F-0FBB-6026FABE71D8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4" name="object 4">
            <a:extLst>
              <a:ext uri="{FF2B5EF4-FFF2-40B4-BE49-F238E27FC236}">
                <a16:creationId xmlns:a16="http://schemas.microsoft.com/office/drawing/2014/main" id="{057E2321-409E-BF6B-6CBF-EB8766745170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A1C79AB5-14C5-91F9-6ADB-D04EC87007A2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43361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287</Words>
  <Application>Microsoft Office PowerPoint</Application>
  <PresentationFormat>Custom</PresentationFormat>
  <Paragraphs>85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Adobe Fangsong Std R</vt:lpstr>
      <vt:lpstr>Arial</vt:lpstr>
      <vt:lpstr>Calibri</vt:lpstr>
      <vt:lpstr>Cambria Bold</vt:lpstr>
      <vt:lpstr>SimSun</vt:lpstr>
      <vt:lpstr>Microsoft JhengHei</vt:lpstr>
      <vt:lpstr>Cambria</vt:lpstr>
      <vt:lpstr>Segoe Script Bold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template - 富三代企业模式 (1).pptx</dc:title>
  <dc:creator>User</dc:creator>
  <cp:lastModifiedBy>BC COMPUTERS</cp:lastModifiedBy>
  <cp:revision>9</cp:revision>
  <dcterms:created xsi:type="dcterms:W3CDTF">2006-08-16T00:00:00Z</dcterms:created>
  <dcterms:modified xsi:type="dcterms:W3CDTF">2026-02-10T11:38:17Z</dcterms:modified>
  <dc:identifier>DAGunAaZVHE</dc:identifier>
</cp:coreProperties>
</file>