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jqUouzZ3JRWToyUuWjoGnCK6yp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59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be7226f17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3be7226f17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s://docs.google.com/spreadsheets/d/1DUF2isFWsqVSYhbaACYtbgcLi_YjDqpE3GLQIVgkKQg/edit#gid=6985111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s://docs.google.com/spreadsheets/d/1DUF2isFWsqVSYhbaACYtbgcLi_YjDqpE3GLQIVgkKQg/edit#gid=6985111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s://docs.google.com/spreadsheets/d/1DUF2isFWsqVSYhbaACYtbgcLi_YjDqpE3GLQIVgkKQg/edit#gid=6985111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s://docs.google.com/spreadsheets/d/1DUF2isFWsqVSYhbaACYtbgcLi_YjDqpE3GLQIVgkKQg/edit#gid=6985111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s://docs.google.com/spreadsheets/d/1DUF2isFWsqVSYhbaACYtbgcLi_YjDqpE3GLQIVgkKQg/edit#gid=6985111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s://docs.google.com/spreadsheets/d/1DUF2isFWsqVSYhbaACYtbgcLi_YjDqpE3GLQIVgkKQg/edit#gid=698511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g3be7226f17f_0_14"/>
          <p:cNvCxnSpPr/>
          <p:nvPr/>
        </p:nvCxnSpPr>
        <p:spPr>
          <a:xfrm>
            <a:off x="1028700" y="3721633"/>
            <a:ext cx="93144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5" name="Google Shape;85;g3be7226f17f_0_14"/>
          <p:cNvSpPr txBox="1"/>
          <p:nvPr/>
        </p:nvSpPr>
        <p:spPr>
          <a:xfrm>
            <a:off x="1028700" y="4135720"/>
            <a:ext cx="8240700" cy="40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准备好自己</a:t>
            </a:r>
            <a:endParaRPr/>
          </a:p>
          <a:p>
            <a:pPr marL="734054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心态（推荐）</a:t>
            </a:r>
            <a:endParaRPr/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3be7226f17f_0_14"/>
          <p:cNvSpPr txBox="1"/>
          <p:nvPr/>
        </p:nvSpPr>
        <p:spPr>
          <a:xfrm>
            <a:off x="1028700" y="2261217"/>
            <a:ext cx="142077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二、行动前准备</a:t>
            </a:r>
            <a:endParaRPr/>
          </a:p>
        </p:txBody>
      </p:sp>
      <p:sp>
        <p:nvSpPr>
          <p:cNvPr id="87" name="Google Shape;87;g3be7226f17f_0_14"/>
          <p:cNvSpPr txBox="1"/>
          <p:nvPr/>
        </p:nvSpPr>
        <p:spPr>
          <a:xfrm>
            <a:off x="840238" y="642938"/>
            <a:ext cx="52143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88" name="Google Shape;88;g3be7226f17f_0_14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8210" r="-48219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2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p2"/>
          <p:cNvSpPr txBox="1"/>
          <p:nvPr/>
        </p:nvSpPr>
        <p:spPr>
          <a:xfrm>
            <a:off x="1028700" y="4135720"/>
            <a:ext cx="8240700" cy="40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准备好自己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心态（</a:t>
            </a:r>
            <a:r>
              <a:rPr lang="en-US" sz="3399"/>
              <a:t>推荐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主打市场（</a:t>
            </a:r>
            <a:r>
              <a:rPr lang="en-US" sz="3399"/>
              <a:t>职业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en-US" sz="3399"/>
              <a:t>年纪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二、行动前准备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97" name="Google Shape;97;p2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8213" r="-48213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Google Shape;102;p3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3" name="Google Shape;103;p3"/>
          <p:cNvSpPr txBox="1"/>
          <p:nvPr/>
        </p:nvSpPr>
        <p:spPr>
          <a:xfrm>
            <a:off x="1028700" y="4135720"/>
            <a:ext cx="8240700" cy="40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准备好自己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心态（</a:t>
            </a:r>
            <a:r>
              <a:rPr lang="en-US" sz="3399"/>
              <a:t>推荐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主打市场（</a:t>
            </a:r>
            <a:r>
              <a:rPr lang="en-US" sz="3399"/>
              <a:t>职业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en-US" sz="3399"/>
              <a:t>年纪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说事业故事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（自己，</a:t>
            </a:r>
            <a:r>
              <a:rPr lang="en-US" sz="3399"/>
              <a:t>上级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，</a:t>
            </a:r>
            <a:r>
              <a:rPr lang="en-US" sz="3399"/>
              <a:t>教练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二、行动前准备</a:t>
            </a:r>
            <a:endParaRPr/>
          </a:p>
        </p:txBody>
      </p:sp>
      <p:sp>
        <p:nvSpPr>
          <p:cNvPr id="105" name="Google Shape;105;p3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106" name="Google Shape;106;p3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48213" r="-48213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Google Shape;111;p4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2" name="Google Shape;112;p4"/>
          <p:cNvSpPr txBox="1"/>
          <p:nvPr/>
        </p:nvSpPr>
        <p:spPr>
          <a:xfrm>
            <a:off x="1028700" y="4135970"/>
            <a:ext cx="8240700" cy="40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准备好自己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心态（</a:t>
            </a:r>
            <a:r>
              <a:rPr lang="en-US" sz="3399"/>
              <a:t>推荐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主打市场（</a:t>
            </a:r>
            <a:r>
              <a:rPr lang="en-US" sz="3399"/>
              <a:t>职业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en-US" sz="3399"/>
              <a:t>年纪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说事业故事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（自己，上</a:t>
            </a:r>
            <a:r>
              <a:rPr lang="en-US" sz="3399"/>
              <a:t>级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，</a:t>
            </a:r>
            <a:r>
              <a:rPr lang="en-US" sz="3399"/>
              <a:t>教练</a:t>
            </a: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熟悉推荐流程 </a:t>
            </a:r>
            <a:endParaRPr/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二、行动前准备</a:t>
            </a:r>
            <a:endParaRPr/>
          </a:p>
        </p:txBody>
      </p:sp>
      <p:sp>
        <p:nvSpPr>
          <p:cNvPr id="114" name="Google Shape;114;p4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115" name="Google Shape;115;p4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48213" r="-48213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/>
          <p:nvPr/>
        </p:nvSpPr>
        <p:spPr>
          <a:xfrm>
            <a:off x="1028700" y="4135720"/>
            <a:ext cx="8240753" cy="330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准备工具～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列名单</a:t>
            </a:r>
            <a:endParaRPr/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48213" r="-48213"/>
            </a:stretch>
          </a:blipFill>
          <a:ln>
            <a:noFill/>
          </a:ln>
        </p:spPr>
      </p:sp>
      <p:cxnSp>
        <p:nvCxnSpPr>
          <p:cNvPr id="122" name="Google Shape;122;p5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3" name="Google Shape;123;p5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二、行动前准备</a:t>
            </a:r>
            <a:endParaRPr/>
          </a:p>
        </p:txBody>
      </p:sp>
      <p:sp>
        <p:nvSpPr>
          <p:cNvPr id="124" name="Google Shape;124;p5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 txBox="1"/>
          <p:nvPr/>
        </p:nvSpPr>
        <p:spPr>
          <a:xfrm>
            <a:off x="1028700" y="4135720"/>
            <a:ext cx="8240753" cy="330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准备工具～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列名单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客户接触表</a:t>
            </a:r>
            <a:endParaRPr/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48213" r="-48213"/>
            </a:stretch>
          </a:blipFill>
          <a:ln>
            <a:noFill/>
          </a:ln>
        </p:spPr>
      </p:sp>
      <p:cxnSp>
        <p:nvCxnSpPr>
          <p:cNvPr id="131" name="Google Shape;131;p6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2" name="Google Shape;132;p6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二、行动前准备</a:t>
            </a:r>
            <a:endParaRPr/>
          </a:p>
        </p:txBody>
      </p:sp>
      <p:sp>
        <p:nvSpPr>
          <p:cNvPr id="133" name="Google Shape;133;p6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"/>
          <p:cNvSpPr txBox="1"/>
          <p:nvPr/>
        </p:nvSpPr>
        <p:spPr>
          <a:xfrm>
            <a:off x="1028700" y="4135720"/>
            <a:ext cx="8240753" cy="330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准备工具～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列名单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客户接触表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线上曝光、线下客户接触</a:t>
            </a:r>
            <a:endParaRPr/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48213" r="-48213"/>
            </a:stretch>
          </a:blipFill>
          <a:ln>
            <a:noFill/>
          </a:ln>
        </p:spPr>
      </p:sp>
      <p:cxnSp>
        <p:nvCxnSpPr>
          <p:cNvPr id="140" name="Google Shape;140;p7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1" name="Google Shape;141;p7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二、行动前准备</a:t>
            </a:r>
            <a:endParaRPr/>
          </a:p>
        </p:txBody>
      </p:sp>
      <p:sp>
        <p:nvSpPr>
          <p:cNvPr id="142" name="Google Shape;142;p7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"/>
          <p:cNvSpPr txBox="1"/>
          <p:nvPr/>
        </p:nvSpPr>
        <p:spPr>
          <a:xfrm>
            <a:off x="1028700" y="4135970"/>
            <a:ext cx="8240753" cy="330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准备工具～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列名单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客户接触表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线上曝光、线下客户接触</a:t>
            </a:r>
            <a:endParaRPr/>
          </a:p>
          <a:p>
            <a:pPr marL="734055" marR="0" lvl="1" indent="-367027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lang="en-US" sz="3399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会邀约（借力）</a:t>
            </a:r>
            <a:endParaRPr/>
          </a:p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99" b="0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48" name="Google Shape;148;p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48213" r="-48213"/>
            </a:stretch>
          </a:blipFill>
          <a:ln>
            <a:noFill/>
          </a:ln>
        </p:spPr>
      </p:sp>
      <p:cxnSp>
        <p:nvCxnSpPr>
          <p:cNvPr id="149" name="Google Shape;149;p8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0" name="Google Shape;150;p8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二、行动前准备</a:t>
            </a:r>
            <a:endParaRPr/>
          </a:p>
        </p:txBody>
      </p:sp>
      <p:sp>
        <p:nvSpPr>
          <p:cNvPr id="151" name="Google Shape;151;p8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Office PowerPoint</Application>
  <PresentationFormat>Custom</PresentationFormat>
  <Paragraphs>50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BC COMPUTERS</dc:creator>
  <cp:lastModifiedBy>BC COMPUTERS</cp:lastModifiedBy>
  <cp:revision>1</cp:revision>
  <dcterms:created xsi:type="dcterms:W3CDTF">2006-08-16T00:00:00Z</dcterms:created>
  <dcterms:modified xsi:type="dcterms:W3CDTF">2026-10-04T15:47:46Z</dcterms:modified>
</cp:coreProperties>
</file>