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78" d="100"/>
          <a:sy n="78" d="100"/>
        </p:scale>
        <p:origin x="5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406400" indent="-355600" algn="ctr">
              <a:buClrTx/>
              <a:buSzTx/>
              <a:buFontTx/>
              <a:buNone/>
              <a:defRPr sz="2400"/>
            </a:lvl1pPr>
            <a:lvl2pPr marL="406400" indent="127000" algn="ctr">
              <a:buClrTx/>
              <a:buSzTx/>
              <a:buFontTx/>
              <a:buNone/>
              <a:defRPr sz="2400"/>
            </a:lvl2pPr>
            <a:lvl3pPr marL="406400" indent="609600" algn="ctr">
              <a:buClrTx/>
              <a:buSzTx/>
              <a:buFontTx/>
              <a:buNone/>
              <a:defRPr sz="2400"/>
            </a:lvl3pPr>
            <a:lvl4pPr marL="406400" indent="1079500" algn="ctr">
              <a:buClrTx/>
              <a:buSzTx/>
              <a:buFontTx/>
              <a:buNone/>
              <a:defRPr sz="2400"/>
            </a:lvl4pPr>
            <a:lvl5pPr marL="406400" indent="1536700" algn="ctr">
              <a:buClrTx/>
              <a:buSzTx/>
              <a:buFontTx/>
              <a:buNone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1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30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9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Google Shape;32;p9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大標題文字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9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228600" indent="0">
              <a:buClrTx/>
              <a:buSzTx/>
              <a:buFontTx/>
              <a:buNone/>
              <a:defRPr sz="2400" b="1"/>
            </a:lvl1pPr>
            <a:lvl2pPr marL="228600" indent="457200">
              <a:buClrTx/>
              <a:buSzTx/>
              <a:buFontTx/>
              <a:buNone/>
              <a:defRPr sz="2400" b="1"/>
            </a:lvl2pPr>
            <a:lvl3pPr marL="228600" indent="914400">
              <a:buClrTx/>
              <a:buSzTx/>
              <a:buFontTx/>
              <a:buNone/>
              <a:defRPr sz="2400" b="1"/>
            </a:lvl3pPr>
            <a:lvl4pPr marL="228600" indent="1371600">
              <a:buClrTx/>
              <a:buSzTx/>
              <a:buFontTx/>
              <a:buNone/>
              <a:defRPr sz="2400" b="1"/>
            </a:lvl4pPr>
            <a:lvl5pPr marL="228600" indent="1828800">
              <a:buClrTx/>
              <a:buSzTx/>
              <a:buFontTx/>
              <a:buNone/>
              <a:defRPr sz="24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0" name="Google Shape;39;p10"/>
          <p:cNvSpPr txBox="1">
            <a:spLocks noGrp="1"/>
          </p:cNvSpPr>
          <p:nvPr>
            <p:ph type="body" sz="half" idx="21"/>
          </p:nvPr>
        </p:nvSpPr>
        <p:spPr>
          <a:xfrm>
            <a:off x="839787" y="2505075"/>
            <a:ext cx="51577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Google Shape;40;p10"/>
          <p:cNvSpPr txBox="1">
            <a:spLocks noGrp="1"/>
          </p:cNvSpPr>
          <p:nvPr>
            <p:ph type="body" sz="quarter" idx="2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228600" indent="0">
              <a:buClrTx/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2" name="Google Shape;41;p10"/>
          <p:cNvSpPr txBox="1">
            <a:spLocks noGrp="1"/>
          </p:cNvSpPr>
          <p:nvPr>
            <p:ph type="body" sz="half" idx="2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76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7" name="Google Shape;57;p13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86" name="Google Shape;63;p14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96" name="內文層級一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7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大標題文字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05" name="內文層級一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1080184" y="6406805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Play"/>
          <a:ea typeface="Play"/>
          <a:cs typeface="Play"/>
          <a:sym typeface="Play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1550" marR="0" indent="-4000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508760" marR="0" indent="-4800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84;p1" descr="Google Shape;84;p1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零售五大心結"/>
          <p:cNvSpPr txBox="1">
            <a:spLocks noGrp="1"/>
          </p:cNvSpPr>
          <p:nvPr>
            <p:ph type="subTitle" idx="1"/>
          </p:nvPr>
        </p:nvSpPr>
        <p:spPr>
          <a:xfrm>
            <a:off x="1205031" y="704539"/>
            <a:ext cx="9462969" cy="3904362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pPr>
              <a:defRPr sz="8000" b="1"/>
            </a:pPr>
            <a:r>
              <a:rPr lang="zh-CN" altLang="en-US" dirty="0"/>
              <a:t>零售五大心结</a:t>
            </a:r>
            <a:endParaRPr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1D2735-6153-56B8-6FEA-ECFA9D66C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30DB2E3C-A49C-B3D9-63FB-F7F4558156D4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我 沒 病"/>
          <p:cNvSpPr txBox="1"/>
          <p:nvPr/>
        </p:nvSpPr>
        <p:spPr>
          <a:xfrm>
            <a:off x="2554622" y="263363"/>
            <a:ext cx="7371596" cy="1716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>
            <a:lvl1pPr>
              <a:lnSpc>
                <a:spcPct val="90000"/>
              </a:lnSpc>
              <a:defRPr sz="6300" b="1">
                <a:latin typeface="Play"/>
                <a:ea typeface="Play"/>
                <a:cs typeface="Play"/>
                <a:sym typeface="Play"/>
              </a:defRPr>
            </a:lvl1pPr>
          </a:lstStyle>
          <a:p>
            <a:r>
              <a:rPr lang="zh-CN" altLang="en-US" i="1" dirty="0"/>
              <a:t>我没病</a:t>
            </a:r>
            <a:endParaRPr i="1" dirty="0"/>
          </a:p>
        </p:txBody>
      </p:sp>
      <p:sp>
        <p:nvSpPr>
          <p:cNvPr id="122" name="暫時表達認同…"/>
          <p:cNvSpPr txBox="1">
            <a:spLocks noGrp="1"/>
          </p:cNvSpPr>
          <p:nvPr>
            <p:ph type="subTitle" idx="1"/>
          </p:nvPr>
        </p:nvSpPr>
        <p:spPr>
          <a:xfrm>
            <a:off x="1385320" y="1975001"/>
            <a:ext cx="10515601" cy="4000218"/>
          </a:xfrm>
          <a:prstGeom prst="rect">
            <a:avLst/>
          </a:prstGeom>
        </p:spPr>
        <p:txBody>
          <a:bodyPr/>
          <a:lstStyle/>
          <a:p>
            <a:pPr marL="604157" indent="-489857" algn="l">
              <a:buClr>
                <a:srgbClr val="000000"/>
              </a:buClr>
              <a:buSzPts val="4000"/>
              <a:buFont typeface="Arial"/>
              <a:buChar char="•"/>
              <a:defRPr sz="4000" b="1"/>
            </a:pPr>
            <a:r>
              <a:rPr lang="zh-CN" altLang="en-US" dirty="0"/>
              <a:t>暂时表达认同</a:t>
            </a:r>
            <a:endParaRPr lang="en-MY" altLang="zh-CN" dirty="0"/>
          </a:p>
          <a:p>
            <a:pPr marL="604157" indent="-489857" algn="l">
              <a:buClr>
                <a:srgbClr val="000000"/>
              </a:buClr>
              <a:buSzPts val="4000"/>
              <a:buFont typeface="Arial"/>
              <a:buChar char="•"/>
              <a:defRPr sz="4000" b="1"/>
            </a:pPr>
            <a:r>
              <a:rPr lang="zh-CN" altLang="en-US" dirty="0"/>
              <a:t>时事提醒 </a:t>
            </a:r>
            <a:r>
              <a:rPr dirty="0"/>
              <a:t>/</a:t>
            </a:r>
            <a:r>
              <a:rPr lang="en-MY" dirty="0"/>
              <a:t> </a:t>
            </a:r>
            <a:r>
              <a:rPr lang="zh-CN" altLang="en-US" dirty="0"/>
              <a:t>营养免疫学再教育</a:t>
            </a:r>
            <a:endParaRPr dirty="0"/>
          </a:p>
          <a:p>
            <a:pPr marL="604157" indent="-489857" algn="l">
              <a:buClr>
                <a:srgbClr val="000000"/>
              </a:buClr>
              <a:buSzPts val="4000"/>
              <a:buFont typeface="Arial"/>
              <a:buChar char="•"/>
              <a:defRPr sz="4000" b="1"/>
            </a:pPr>
            <a:r>
              <a:rPr dirty="0" err="1"/>
              <a:t>展示照片</a:t>
            </a:r>
            <a:r>
              <a:rPr lang="en-MY" dirty="0"/>
              <a:t> </a:t>
            </a:r>
            <a:r>
              <a:rPr dirty="0"/>
              <a:t>/</a:t>
            </a:r>
            <a:r>
              <a:rPr lang="en-MY" dirty="0"/>
              <a:t> </a:t>
            </a:r>
            <a:r>
              <a:rPr lang="zh-CN" altLang="en-US" dirty="0"/>
              <a:t>缔结产品</a:t>
            </a:r>
            <a:endParaRPr dirty="0"/>
          </a:p>
          <a:p>
            <a:pPr marL="604157" indent="-489857" algn="l">
              <a:buClr>
                <a:srgbClr val="000000"/>
              </a:buClr>
              <a:buSzPts val="4000"/>
              <a:buFont typeface="Arial"/>
              <a:buChar char="•"/>
              <a:defRPr sz="4000" b="1"/>
            </a:pPr>
            <a:r>
              <a:rPr lang="zh-CN" altLang="en-US" dirty="0"/>
              <a:t>亚健康</a:t>
            </a:r>
            <a:r>
              <a:rPr dirty="0" err="1"/>
              <a:t>是最</a:t>
            </a:r>
            <a:r>
              <a:rPr lang="zh-CN" altLang="en-US" dirty="0"/>
              <a:t>常见</a:t>
            </a:r>
            <a:r>
              <a:rPr dirty="0"/>
              <a:t>的『</a:t>
            </a:r>
            <a:r>
              <a:rPr lang="zh-CN" altLang="en-US" dirty="0"/>
              <a:t>隐性问题</a:t>
            </a:r>
            <a:r>
              <a:rPr dirty="0"/>
              <a:t>』</a:t>
            </a:r>
          </a:p>
          <a:p>
            <a:pPr marL="604157" indent="-489857" algn="l">
              <a:buClr>
                <a:srgbClr val="000000"/>
              </a:buClr>
              <a:buSzPts val="4000"/>
              <a:buFont typeface="Arial"/>
              <a:buChar char="•"/>
              <a:defRPr sz="4000" b="1"/>
            </a:pPr>
            <a:r>
              <a:rPr lang="zh-CN" altLang="en-US" dirty="0"/>
              <a:t>保养从吃早餐</a:t>
            </a:r>
            <a:r>
              <a:rPr dirty="0"/>
              <a:t>、</a:t>
            </a:r>
            <a:r>
              <a:rPr lang="zh-CN" altLang="en-US" dirty="0"/>
              <a:t>喝饮料开始</a:t>
            </a:r>
            <a:endParaRPr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9B2167-E34E-8B7C-6034-57D29D5D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F46CD91B-B93F-1F37-91E2-73D03823CDE8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90;g7f0f79c46396924a_3" descr="Google Shape;90;g7f0f79c46396924a_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0" y="722801"/>
            <a:ext cx="12192000" cy="6135199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Google Shape;91;g7f0f79c46396924a_3"/>
          <p:cNvSpPr txBox="1">
            <a:spLocks noGrp="1"/>
          </p:cNvSpPr>
          <p:nvPr>
            <p:ph type="title"/>
          </p:nvPr>
        </p:nvSpPr>
        <p:spPr>
          <a:xfrm>
            <a:off x="1017718" y="1128078"/>
            <a:ext cx="10515601" cy="1325564"/>
          </a:xfrm>
          <a:prstGeom prst="rect">
            <a:avLst/>
          </a:prstGeom>
        </p:spPr>
        <p:txBody>
          <a:bodyPr/>
          <a:lstStyle/>
          <a:p>
            <a:pPr>
              <a:defRPr sz="2700" b="1" i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defRPr>
            </a:pPr>
            <a:r>
              <a:rPr dirty="0" err="1"/>
              <a:t>建立有效由</a:t>
            </a:r>
            <a:r>
              <a:rPr sz="6300" dirty="0" err="1">
                <a:solidFill>
                  <a:srgbClr val="000000"/>
                </a:solidFill>
              </a:rPr>
              <a:t>有</a:t>
            </a:r>
            <a:r>
              <a:rPr sz="6300" dirty="0">
                <a:solidFill>
                  <a:srgbClr val="000000"/>
                </a:solidFill>
              </a:rPr>
              <a:t> 效 否</a:t>
            </a:r>
          </a:p>
        </p:txBody>
      </p:sp>
      <p:sp>
        <p:nvSpPr>
          <p:cNvPr id="126" name="重點在持續 與 正確使用…"/>
          <p:cNvSpPr txBox="1">
            <a:spLocks noGrp="1"/>
          </p:cNvSpPr>
          <p:nvPr>
            <p:ph type="body" sz="half" idx="1"/>
          </p:nvPr>
        </p:nvSpPr>
        <p:spPr>
          <a:xfrm>
            <a:off x="1017718" y="2379257"/>
            <a:ext cx="10515601" cy="2932770"/>
          </a:xfrm>
          <a:prstGeom prst="rect">
            <a:avLst/>
          </a:prstGeom>
        </p:spPr>
        <p:txBody>
          <a:bodyPr/>
          <a:lstStyle/>
          <a:p>
            <a:pPr marL="581297" indent="-489857" defTabSz="731520">
              <a:spcBef>
                <a:spcPts val="800"/>
              </a:spcBef>
              <a:buSzPts val="4000"/>
              <a:defRPr sz="4000"/>
            </a:pPr>
            <a:endParaRPr dirty="0"/>
          </a:p>
          <a:p>
            <a:pPr marL="581297" indent="-489857" defTabSz="731520">
              <a:spcBef>
                <a:spcPts val="800"/>
              </a:spcBef>
              <a:buSzPts val="4000"/>
              <a:defRPr sz="4000" b="1"/>
            </a:pPr>
            <a:r>
              <a:rPr lang="zh-CN" altLang="en-US" dirty="0"/>
              <a:t>重点在持续 与</a:t>
            </a:r>
            <a:r>
              <a:rPr dirty="0"/>
              <a:t> </a:t>
            </a:r>
            <a:r>
              <a:rPr lang="zh-CN" altLang="en-US" dirty="0"/>
              <a:t>正确使用</a:t>
            </a:r>
            <a:endParaRPr dirty="0"/>
          </a:p>
          <a:p>
            <a:pPr marL="581297" indent="-489857" defTabSz="731520">
              <a:spcBef>
                <a:spcPts val="800"/>
              </a:spcBef>
              <a:buSzPts val="4000"/>
              <a:defRPr sz="4000" b="1"/>
            </a:pPr>
            <a:r>
              <a:rPr dirty="0"/>
              <a:t>用</a:t>
            </a:r>
            <a:r>
              <a:rPr lang="zh-CN" altLang="en-US" dirty="0"/>
              <a:t>真实故事建立</a:t>
            </a:r>
            <a:r>
              <a:rPr dirty="0" err="1"/>
              <a:t>信任</a:t>
            </a:r>
            <a:endParaRPr dirty="0"/>
          </a:p>
          <a:p>
            <a:pPr marL="581297" indent="-489857" defTabSz="731520">
              <a:spcBef>
                <a:spcPts val="800"/>
              </a:spcBef>
              <a:buSzPts val="4000"/>
              <a:defRPr sz="4000" b="1"/>
            </a:pPr>
            <a:r>
              <a:rPr dirty="0" err="1"/>
              <a:t>有效！是</a:t>
            </a:r>
            <a:r>
              <a:rPr lang="zh-CN" altLang="en-US" dirty="0"/>
              <a:t>身体</a:t>
            </a:r>
            <a:r>
              <a:rPr dirty="0"/>
              <a:t>被</a:t>
            </a:r>
            <a:r>
              <a:rPr lang="zh-CN" altLang="en-US" dirty="0"/>
              <a:t>滋养</a:t>
            </a:r>
            <a:r>
              <a:rPr dirty="0"/>
              <a:t>的</a:t>
            </a:r>
            <a:r>
              <a:rPr lang="zh-CN" altLang="en-US" dirty="0"/>
              <a:t>结果</a:t>
            </a:r>
            <a:endParaRPr dirty="0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2CC4F00-0BB3-33F3-97F2-346F5E39FACC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96;g7f0f79c46396924a_8" descr="Google Shape;96;g7f0f79c46396924a_8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Google Shape;97;g7f0f79c46396924a_8"/>
          <p:cNvSpPr txBox="1">
            <a:spLocks noGrp="1"/>
          </p:cNvSpPr>
          <p:nvPr>
            <p:ph type="title"/>
          </p:nvPr>
        </p:nvSpPr>
        <p:spPr>
          <a:xfrm>
            <a:off x="-703663" y="1157997"/>
            <a:ext cx="11833065" cy="1192125"/>
          </a:xfrm>
          <a:prstGeom prst="rect">
            <a:avLst/>
          </a:prstGeom>
        </p:spPr>
        <p:txBody>
          <a:bodyPr/>
          <a:lstStyle/>
          <a:p>
            <a:pPr defTabSz="905255">
              <a:defRPr sz="2673" i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defRPr>
            </a:pPr>
            <a:r>
              <a:t>富三代企业模式胎胎胎</a:t>
            </a:r>
            <a:r>
              <a:rPr>
                <a:solidFill>
                  <a:srgbClr val="000000"/>
                </a:solidFill>
              </a:rPr>
              <a:t> </a:t>
            </a:r>
            <a:r>
              <a:rPr sz="6237" b="1">
                <a:solidFill>
                  <a:srgbClr val="000000"/>
                </a:solidFill>
              </a:rPr>
              <a:t>太 貴 了</a:t>
            </a:r>
          </a:p>
        </p:txBody>
      </p:sp>
      <p:sp>
        <p:nvSpPr>
          <p:cNvPr id="130" name="疾病是最昂貴的代價…"/>
          <p:cNvSpPr txBox="1">
            <a:spLocks noGrp="1"/>
          </p:cNvSpPr>
          <p:nvPr>
            <p:ph type="body" sz="half" idx="1"/>
          </p:nvPr>
        </p:nvSpPr>
        <p:spPr>
          <a:xfrm>
            <a:off x="832016" y="1548428"/>
            <a:ext cx="8761707" cy="3290876"/>
          </a:xfrm>
          <a:prstGeom prst="rect">
            <a:avLst/>
          </a:prstGeom>
        </p:spPr>
        <p:txBody>
          <a:bodyPr/>
          <a:lstStyle/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/>
            </a:pP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dirty="0" err="1"/>
              <a:t>疾病是最</a:t>
            </a:r>
            <a:r>
              <a:rPr lang="zh-CN" altLang="en-US" dirty="0"/>
              <a:t>昂贵</a:t>
            </a:r>
            <a:r>
              <a:rPr dirty="0"/>
              <a:t>的</a:t>
            </a:r>
            <a:r>
              <a:rPr lang="zh-CN" altLang="en-US" dirty="0"/>
              <a:t>代价</a:t>
            </a:r>
            <a:endParaRPr dirty="0"/>
          </a:p>
          <a:p>
            <a:pPr marL="675757" indent="-569458" defTabSz="850391">
              <a:spcBef>
                <a:spcPts val="900"/>
              </a:spcBef>
              <a:buSzPts val="4600"/>
              <a:defRPr sz="4650" b="1"/>
            </a:pPr>
            <a:r>
              <a:rPr lang="zh-CN" altLang="en-US" dirty="0"/>
              <a:t>花钱保养</a:t>
            </a:r>
            <a:r>
              <a:rPr dirty="0"/>
              <a:t>比</a:t>
            </a:r>
            <a:r>
              <a:rPr lang="zh-CN" altLang="en-US" dirty="0"/>
              <a:t>花钱治病</a:t>
            </a:r>
            <a:r>
              <a:rPr dirty="0" err="1"/>
              <a:t>值得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D0D870F-46F2-B49D-6DE8-A521FDE538E2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12930"/>
          <a:stretch>
            <a:fillRect/>
          </a:stretch>
        </p:blipFill>
        <p:spPr>
          <a:xfrm>
            <a:off x="0" y="1026439"/>
            <a:ext cx="12192000" cy="5831561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理解客戶想『買得聰明』…"/>
          <p:cNvSpPr txBox="1">
            <a:spLocks noGrp="1"/>
          </p:cNvSpPr>
          <p:nvPr>
            <p:ph type="body" sz="half" idx="1"/>
          </p:nvPr>
        </p:nvSpPr>
        <p:spPr>
          <a:xfrm>
            <a:off x="760267" y="3083678"/>
            <a:ext cx="10249642" cy="2498565"/>
          </a:xfrm>
          <a:prstGeom prst="rect">
            <a:avLst/>
          </a:prstGeom>
        </p:spPr>
        <p:txBody>
          <a:bodyPr/>
          <a:lstStyle/>
          <a:p>
            <a:pPr marL="89154" indent="0" defTabSz="713231">
              <a:spcBef>
                <a:spcPts val="700"/>
              </a:spcBef>
              <a:buSzPts val="2100"/>
              <a:buNone/>
              <a:defRPr sz="2184"/>
            </a:pPr>
            <a:endParaRPr dirty="0"/>
          </a:p>
          <a:p>
            <a:pPr marL="566764" indent="-477610" defTabSz="713231">
              <a:spcBef>
                <a:spcPts val="700"/>
              </a:spcBef>
              <a:buSzPts val="3800"/>
              <a:defRPr sz="3900" b="1"/>
            </a:pPr>
            <a:r>
              <a:rPr lang="zh-CN" altLang="en-US" dirty="0"/>
              <a:t>理解客户</a:t>
            </a:r>
            <a:r>
              <a:rPr dirty="0"/>
              <a:t>想『</a:t>
            </a:r>
            <a:r>
              <a:rPr lang="zh-CN" altLang="en-US" dirty="0"/>
              <a:t>买得聪明</a:t>
            </a:r>
            <a:r>
              <a:rPr dirty="0"/>
              <a:t>』</a:t>
            </a:r>
          </a:p>
          <a:p>
            <a:pPr marL="566764" indent="-477610" defTabSz="713231">
              <a:spcBef>
                <a:spcPts val="700"/>
              </a:spcBef>
              <a:buSzPts val="3800"/>
              <a:defRPr sz="3900" b="1"/>
            </a:pPr>
            <a:r>
              <a:rPr dirty="0" err="1"/>
              <a:t>我可以教妳</a:t>
            </a:r>
            <a:r>
              <a:rPr dirty="0"/>
              <a:t>  『</a:t>
            </a:r>
            <a:r>
              <a:rPr dirty="0" err="1"/>
              <a:t>吃便宜吃</a:t>
            </a:r>
            <a:r>
              <a:rPr lang="zh-CN" altLang="en-US" dirty="0"/>
              <a:t>免费</a:t>
            </a:r>
            <a:r>
              <a:rPr dirty="0"/>
              <a:t>』</a:t>
            </a:r>
          </a:p>
        </p:txBody>
      </p:sp>
      <p:sp>
        <p:nvSpPr>
          <p:cNvPr id="2" name="Google Shape;91;g7f0f79c46396924a_3">
            <a:extLst>
              <a:ext uri="{FF2B5EF4-FFF2-40B4-BE49-F238E27FC236}">
                <a16:creationId xmlns:a16="http://schemas.microsoft.com/office/drawing/2014/main" id="{2BF1B73A-4E2E-50F1-1F28-5D1AD0E9AF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7718" y="1128078"/>
            <a:ext cx="10515601" cy="1325564"/>
          </a:xfrm>
          <a:prstGeom prst="rect">
            <a:avLst/>
          </a:prstGeom>
        </p:spPr>
        <p:txBody>
          <a:bodyPr/>
          <a:lstStyle/>
          <a:p>
            <a:pPr>
              <a:defRPr sz="2700" b="1" i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defRPr>
            </a:pPr>
            <a:r>
              <a:rPr lang="zh-CN" altLang="en-US" sz="6300" dirty="0">
                <a:solidFill>
                  <a:schemeClr val="tx1"/>
                </a:solidFill>
              </a:rPr>
              <a:t>有 折 扣 吗？</a:t>
            </a:r>
            <a:r>
              <a:rPr lang="en-MY" sz="6300" dirty="0">
                <a:solidFill>
                  <a:schemeClr val="tx1"/>
                </a:solidFill>
              </a:rPr>
              <a:t> </a:t>
            </a:r>
            <a:endParaRPr sz="6300" dirty="0">
              <a:solidFill>
                <a:schemeClr val="tx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0509A771-BF22-F0DB-351B-A38323485993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02;g7f0f79c46396924a_13" descr="Google Shape;102;g7f0f79c46396924a_13"/>
          <p:cNvPicPr>
            <a:picLocks noChangeAspect="1"/>
          </p:cNvPicPr>
          <p:nvPr/>
        </p:nvPicPr>
        <p:blipFill>
          <a:blip r:embed="rId2"/>
          <a:srcRect t="6933"/>
          <a:stretch>
            <a:fillRect/>
          </a:stretch>
        </p:blipFill>
        <p:spPr>
          <a:xfrm>
            <a:off x="-50451" y="601575"/>
            <a:ext cx="12292902" cy="628485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03;g7f0f79c46396924a_13"/>
          <p:cNvSpPr txBox="1">
            <a:spLocks noGrp="1"/>
          </p:cNvSpPr>
          <p:nvPr>
            <p:ph type="title"/>
          </p:nvPr>
        </p:nvSpPr>
        <p:spPr>
          <a:xfrm>
            <a:off x="1331495" y="1102277"/>
            <a:ext cx="10022305" cy="1553287"/>
          </a:xfrm>
          <a:prstGeom prst="rect">
            <a:avLst/>
          </a:prstGeom>
        </p:spPr>
        <p:txBody>
          <a:bodyPr/>
          <a:lstStyle/>
          <a:p>
            <a:pPr>
              <a:defRPr sz="2700" b="1" i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defRPr>
            </a:pPr>
            <a:r>
              <a:rPr dirty="0">
                <a:solidFill>
                  <a:schemeClr val="tx1"/>
                </a:solidFill>
              </a:rPr>
              <a:t>   </a:t>
            </a:r>
            <a:r>
              <a:rPr lang="zh-CN" altLang="en-US" sz="6200" dirty="0">
                <a:solidFill>
                  <a:schemeClr val="tx1"/>
                </a:solidFill>
              </a:rPr>
              <a:t>暂 时</a:t>
            </a:r>
            <a:r>
              <a:rPr sz="6200" dirty="0">
                <a:solidFill>
                  <a:schemeClr val="tx1"/>
                </a:solidFill>
              </a:rPr>
              <a:t> 不 要</a:t>
            </a:r>
            <a:r>
              <a:rPr lang="en-MY" sz="6200" dirty="0">
                <a:solidFill>
                  <a:schemeClr val="tx1"/>
                </a:solidFill>
              </a:rPr>
              <a:t> </a:t>
            </a:r>
            <a:endParaRPr sz="6300" dirty="0">
              <a:solidFill>
                <a:schemeClr val="tx1"/>
              </a:solidFill>
            </a:endParaRPr>
          </a:p>
        </p:txBody>
      </p:sp>
      <p:sp>
        <p:nvSpPr>
          <p:cNvPr id="137" name="用提問了解真實感受…"/>
          <p:cNvSpPr txBox="1">
            <a:spLocks noGrp="1"/>
          </p:cNvSpPr>
          <p:nvPr>
            <p:ph type="body" idx="1"/>
          </p:nvPr>
        </p:nvSpPr>
        <p:spPr>
          <a:xfrm>
            <a:off x="1120513" y="2021852"/>
            <a:ext cx="10515601" cy="3896499"/>
          </a:xfrm>
          <a:prstGeom prst="rect">
            <a:avLst/>
          </a:prstGeom>
        </p:spPr>
        <p:txBody>
          <a:bodyPr/>
          <a:lstStyle/>
          <a:p>
            <a:pPr marL="726621" indent="-612321">
              <a:buSzPts val="5000"/>
              <a:defRPr sz="5000" b="1"/>
            </a:pPr>
            <a:endParaRPr dirty="0"/>
          </a:p>
          <a:p>
            <a:endParaRPr dirty="0"/>
          </a:p>
          <a:p>
            <a:pPr marL="604157" indent="-489857">
              <a:buSzPts val="4000"/>
              <a:defRPr sz="4000" b="1"/>
            </a:pPr>
            <a:r>
              <a:rPr dirty="0"/>
              <a:t>用</a:t>
            </a:r>
            <a:r>
              <a:rPr lang="zh-CN" altLang="en-US" dirty="0"/>
              <a:t>提问了解真实</a:t>
            </a:r>
            <a:r>
              <a:rPr dirty="0" err="1"/>
              <a:t>感受</a:t>
            </a:r>
            <a:endParaRPr dirty="0"/>
          </a:p>
          <a:p>
            <a:pPr marL="604157" indent="-489857">
              <a:buSzPts val="4000"/>
              <a:defRPr sz="4000" b="1"/>
            </a:pPr>
            <a:r>
              <a:rPr dirty="0" err="1"/>
              <a:t>今天</a:t>
            </a:r>
            <a:r>
              <a:rPr lang="zh-CN" altLang="en-US" dirty="0"/>
              <a:t>不买没关系</a:t>
            </a:r>
            <a:r>
              <a:rPr dirty="0"/>
              <a:t>、</a:t>
            </a:r>
            <a:r>
              <a:rPr dirty="0" err="1"/>
              <a:t>健康不能等</a:t>
            </a:r>
            <a:endParaRPr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A1F51F9-4861-0936-ACAF-83BEBC9C2676}"/>
              </a:ext>
            </a:extLst>
          </p:cNvPr>
          <p:cNvSpPr txBox="1"/>
          <p:nvPr/>
        </p:nvSpPr>
        <p:spPr>
          <a:xfrm>
            <a:off x="9871645" y="6006596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28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28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172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Adobe Fangsong Std R</vt:lpstr>
      <vt:lpstr>Play</vt:lpstr>
      <vt:lpstr>Arial</vt:lpstr>
      <vt:lpstr>Office Theme</vt:lpstr>
      <vt:lpstr>PowerPoint Presentation</vt:lpstr>
      <vt:lpstr>PowerPoint Presentation</vt:lpstr>
      <vt:lpstr>建立有效由有 效 否</vt:lpstr>
      <vt:lpstr>富三代企业模式胎胎胎 太 貴 了</vt:lpstr>
      <vt:lpstr>有 折 扣 吗？ </vt:lpstr>
      <vt:lpstr>   暂 时 不 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富三代企业模式    .</dc:title>
  <dc:creator>BC COMPUTERS</dc:creator>
  <cp:lastModifiedBy>BC COMPUTERS</cp:lastModifiedBy>
  <cp:revision>4</cp:revision>
  <dcterms:modified xsi:type="dcterms:W3CDTF">2026-02-10T11:23:26Z</dcterms:modified>
</cp:coreProperties>
</file>